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4"/>
  </p:notesMasterIdLst>
  <p:sldIdLst>
    <p:sldId id="256" r:id="rId2"/>
    <p:sldId id="257" r:id="rId3"/>
    <p:sldId id="347" r:id="rId4"/>
    <p:sldId id="362" r:id="rId5"/>
    <p:sldId id="353" r:id="rId6"/>
    <p:sldId id="354" r:id="rId7"/>
    <p:sldId id="355" r:id="rId8"/>
    <p:sldId id="356" r:id="rId9"/>
    <p:sldId id="357" r:id="rId10"/>
    <p:sldId id="358" r:id="rId11"/>
    <p:sldId id="359" r:id="rId12"/>
    <p:sldId id="360" r:id="rId13"/>
    <p:sldId id="361" r:id="rId14"/>
    <p:sldId id="313" r:id="rId15"/>
    <p:sldId id="351" r:id="rId16"/>
    <p:sldId id="328" r:id="rId17"/>
    <p:sldId id="329" r:id="rId18"/>
    <p:sldId id="330" r:id="rId19"/>
    <p:sldId id="331" r:id="rId20"/>
    <p:sldId id="490" r:id="rId21"/>
    <p:sldId id="332" r:id="rId22"/>
    <p:sldId id="333" r:id="rId23"/>
    <p:sldId id="287" r:id="rId24"/>
    <p:sldId id="273" r:id="rId25"/>
    <p:sldId id="316" r:id="rId26"/>
    <p:sldId id="338" r:id="rId27"/>
    <p:sldId id="340" r:id="rId28"/>
    <p:sldId id="341" r:id="rId29"/>
    <p:sldId id="284" r:id="rId30"/>
    <p:sldId id="274" r:id="rId31"/>
    <p:sldId id="275" r:id="rId32"/>
    <p:sldId id="285"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3"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5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164" autoAdjust="0"/>
    <p:restoredTop sz="80622" autoAdjust="0"/>
  </p:normalViewPr>
  <p:slideViewPr>
    <p:cSldViewPr snapToGrid="0" snapToObjects="1">
      <p:cViewPr varScale="1">
        <p:scale>
          <a:sx n="83" d="100"/>
          <a:sy n="83" d="100"/>
        </p:scale>
        <p:origin x="224" y="1184"/>
      </p:cViewPr>
      <p:guideLst>
        <p:guide orient="horz" pos="2160"/>
        <p:guide pos="3840"/>
      </p:guideLst>
    </p:cSldViewPr>
  </p:slideViewPr>
  <p:notesTextViewPr>
    <p:cViewPr>
      <p:scale>
        <a:sx n="200" d="100"/>
        <a:sy n="200" d="100"/>
      </p:scale>
      <p:origin x="0" y="0"/>
    </p:cViewPr>
  </p:notesTextViewPr>
  <p:notesViewPr>
    <p:cSldViewPr snapToGrid="0" snapToObjects="1">
      <p:cViewPr varScale="1">
        <p:scale>
          <a:sx n="129" d="100"/>
          <a:sy n="129" d="100"/>
        </p:scale>
        <p:origin x="280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L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6FE099-5A6D-3B48-9AA3-EEFA35F21288}" type="datetimeFigureOut">
              <a:rPr lang="en-LB" smtClean="0"/>
              <a:t>7/15/22</a:t>
            </a:fld>
            <a:endParaRPr lang="en-L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L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L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L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1E068-D99C-E840-A98D-6E78081BD850}" type="slidenum">
              <a:rPr lang="en-LB" smtClean="0"/>
              <a:t>‹#›</a:t>
            </a:fld>
            <a:endParaRPr lang="en-LB"/>
          </a:p>
        </p:txBody>
      </p:sp>
    </p:spTree>
    <p:extLst>
      <p:ext uri="{BB962C8B-B14F-4D97-AF65-F5344CB8AC3E}">
        <p14:creationId xmlns:p14="http://schemas.microsoft.com/office/powerpoint/2010/main" val="2869825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النصّ الكتابي: </a:t>
            </a:r>
            <a:r>
              <a:rPr lang="ar-LB" dirty="0"/>
              <a:t>ملوك الأول ١٨: ١٦ – ٣٩.</a:t>
            </a:r>
          </a:p>
          <a:p>
            <a:pPr algn="r"/>
            <a:endParaRPr lang="ar-LB" dirty="0"/>
          </a:p>
          <a:p>
            <a:pPr marL="0" marR="0" lvl="0" indent="0" algn="r" defTabSz="914400" rtl="0" eaLnBrk="1" fontAlgn="auto" latinLnBrk="0" hangingPunct="1">
              <a:lnSpc>
                <a:spcPct val="100000"/>
              </a:lnSpc>
              <a:spcBef>
                <a:spcPts val="0"/>
              </a:spcBef>
              <a:spcAft>
                <a:spcPts val="0"/>
              </a:spcAft>
              <a:buClrTx/>
              <a:buSzTx/>
              <a:buFontTx/>
              <a:buNone/>
              <a:tabLst/>
              <a:defRPr/>
            </a:pPr>
            <a:r>
              <a:rPr lang="ar-LB" b="1" dirty="0"/>
              <a:t>الفكرة الرئيسية:</a:t>
            </a:r>
            <a:r>
              <a:rPr lang="en-US" b="1" dirty="0"/>
              <a:t> </a:t>
            </a:r>
            <a:endParaRPr lang="ar-LB" b="1" dirty="0"/>
          </a:p>
          <a:p>
            <a:pPr marL="0" marR="0" lvl="0" indent="0" algn="r" defTabSz="914400" rtl="0" eaLnBrk="1" fontAlgn="auto" latinLnBrk="0" hangingPunct="1">
              <a:lnSpc>
                <a:spcPct val="100000"/>
              </a:lnSpc>
              <a:spcBef>
                <a:spcPts val="0"/>
              </a:spcBef>
              <a:spcAft>
                <a:spcPts val="0"/>
              </a:spcAft>
              <a:buClrTx/>
              <a:buSzTx/>
              <a:buFontTx/>
              <a:buNone/>
              <a:tabLst/>
              <a:defRPr/>
            </a:pPr>
            <a:r>
              <a:rPr lang="ar-LB" dirty="0"/>
              <a:t>أن يعرف الولد صفات الاله الحقيقي، ويشعر بالفخر في عبادة الله، و يصمم أن يتخلص من جميع الألهة في حياته ويتبع الله وحده. </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a:t>
            </a:fld>
            <a:endParaRPr lang="en-LB"/>
          </a:p>
        </p:txBody>
      </p:sp>
    </p:spTree>
    <p:extLst>
      <p:ext uri="{BB962C8B-B14F-4D97-AF65-F5344CB8AC3E}">
        <p14:creationId xmlns:p14="http://schemas.microsoft.com/office/powerpoint/2010/main" val="3104212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إيليّا النبي</a:t>
            </a:r>
          </a:p>
          <a:p>
            <a:pPr algn="r"/>
            <a:r>
              <a:rPr lang="ar-LB" dirty="0"/>
              <a:t>تحدّى إيليا شعب الله، الذي كان يعبد البعل، وصلّى إلى إلهه لكي يرسل مطراً،ليثبت لهم أنّ الله هو الإله الحقيقي وحده. دعا إيليّا الشعب ليتجمَّع على قمَّة جبل الكرمل، وقال لهم: “سيقدِّم كلُّ فريق منّا ذبيحة إلى إلهه. أنتم تقدِّمون ذبيحة إلى إلهكم البعل وتصلّون له، وأنا أقوم بتقديم ذبيحة إلى الله ثم أرفع الصلاة له. والإله الذي يُجيب ويُرسل نارًا من السماء يكون هو الإله الحقيقي”.</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26</a:t>
            </a:fld>
            <a:endParaRPr lang="en-LB"/>
          </a:p>
        </p:txBody>
      </p:sp>
    </p:spTree>
    <p:extLst>
      <p:ext uri="{BB962C8B-B14F-4D97-AF65-F5344CB8AC3E}">
        <p14:creationId xmlns:p14="http://schemas.microsoft.com/office/powerpoint/2010/main" val="35067816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الإله الحقيقي</a:t>
            </a:r>
          </a:p>
          <a:p>
            <a:pPr algn="r"/>
            <a:r>
              <a:rPr lang="ar-LB" dirty="0"/>
              <a:t>وهكذا حدث، إذ قدَّم الشعب ذبيحة لإله البعل، وقضوا ساعات طويلة يصلّون للبعل ويمارسون شعائرهم الدينيَّة كالرقص، والهتاف بصوت عالٍ. أمّا إيليّا، فجهّز أيضًا مذبحًا ووضع الذبيحة في الماء، لأنَّه كان واثقًا ومتأكِّدًا أنَّ الله هو الإله الحقيقيّ وهو حيٌّ ويسمعه. </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27</a:t>
            </a:fld>
            <a:endParaRPr lang="en-LB"/>
          </a:p>
        </p:txBody>
      </p:sp>
    </p:spTree>
    <p:extLst>
      <p:ext uri="{BB962C8B-B14F-4D97-AF65-F5344CB8AC3E}">
        <p14:creationId xmlns:p14="http://schemas.microsoft.com/office/powerpoint/2010/main" val="36880823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dirty="0"/>
              <a:t>بدأ إيليّا بالصلاة، وقبل أن ينتهي أرسل الرب نارًا من السماء فأحرقت الذبيحة.</a:t>
            </a:r>
          </a:p>
          <a:p>
            <a:pPr algn="r"/>
            <a:endParaRPr lang="ar-LB" dirty="0"/>
          </a:p>
          <a:p>
            <a:pPr algn="r"/>
            <a:r>
              <a:rPr lang="ar-LB" b="1" dirty="0"/>
              <a:t>النهاية</a:t>
            </a:r>
          </a:p>
          <a:p>
            <a:pPr algn="r"/>
            <a:r>
              <a:rPr lang="ar-LB" dirty="0"/>
              <a:t>عندما رأى الشعب ما حدث وكيف استجاب الله الصّلاة، فيما إله البعل لم يفعل، سجدوا وقالوا: “إنَّ الرب هو الله”، وتابوا عن كلِّ ما فعلوه.</a:t>
            </a:r>
          </a:p>
          <a:p>
            <a:pPr algn="r"/>
            <a:r>
              <a:rPr lang="ar-LB" dirty="0"/>
              <a:t>وهكذا نحن أيضًا، نبتعد في أحيان كثيرة عن الله ونُفضِّل تمضية وقتنا في مشاهدة التلفاز، أو اللعب، أو على الحاسوب، أو مع الأصدقاء، فتُصبح هذه الأشياء أو بعض الناس مثل آلهة في حياتنا. لذلك يجب علينا أن نفتخر بإلهنا ونتخلَّص من جميع الآلهة الأخرى في حياتنا، ثمَّ نقترب من الله عن طريق الصّلاة والتعمُّق في كلمته.</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28</a:t>
            </a:fld>
            <a:endParaRPr lang="en-LB"/>
          </a:p>
        </p:txBody>
      </p:sp>
    </p:spTree>
    <p:extLst>
      <p:ext uri="{BB962C8B-B14F-4D97-AF65-F5344CB8AC3E}">
        <p14:creationId xmlns:p14="http://schemas.microsoft.com/office/powerpoint/2010/main" val="35468909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المواد المطلوبة: </a:t>
            </a:r>
            <a:r>
              <a:rPr lang="ar-LB" dirty="0"/>
              <a:t>وعاء زجاجي شفَّاف، ماء، فلفل أسود مطحون، سائل تنظيف الصحون، ملعقة. </a:t>
            </a:r>
          </a:p>
          <a:p>
            <a:pPr algn="r"/>
            <a:endParaRPr lang="ar-LB" b="1" dirty="0"/>
          </a:p>
          <a:p>
            <a:pPr algn="r"/>
            <a:r>
              <a:rPr lang="ar-LB" b="1" dirty="0"/>
              <a:t>شرح وتطبيق</a:t>
            </a:r>
          </a:p>
          <a:p>
            <a:pPr algn="r"/>
            <a:r>
              <a:rPr lang="ar-LB" dirty="0"/>
              <a:t>- ضع الماء في وعاء زجاجي، وقل: خلق الله السماوات والأرض، كما خلق آدم وحواء. رأى الله أنّ كل ما فعله كامل وحسن. عاش آدم وحواء مع الله في الجنَّة، وكان لهما علاقة جميلة به، ولكن الحيَّة التي أغوت حوّاء أدَّت إلى انفصال آدم وحوّاء عن الله.</a:t>
            </a:r>
          </a:p>
          <a:p>
            <a:pPr algn="r"/>
            <a:r>
              <a:rPr lang="ar-LB" dirty="0"/>
              <a:t>الأمر ينطبق علينا نحن أيضًا، يوجد الكثير من المغريات في حياتنا، وهذه المغريات تمنعنا من بناء علاقة بالله، مثل: الإنترنت، والألعاب، والكسل، والأصدقاء، وغيرها. </a:t>
            </a:r>
          </a:p>
          <a:p>
            <a:pPr algn="r"/>
            <a:r>
              <a:rPr lang="ar-LB" dirty="0"/>
              <a:t>  </a:t>
            </a:r>
          </a:p>
          <a:p>
            <a:pPr algn="r"/>
            <a:r>
              <a:rPr lang="ar-LB" dirty="0"/>
              <a:t>- ضع قليلاً من الفلفل الأسود في الماء كإشارة إلى المغريات والأشياء الذي تُبعدنا عن الله. </a:t>
            </a:r>
          </a:p>
          <a:p>
            <a:pPr algn="r"/>
            <a:r>
              <a:rPr lang="ar-LB" b="1" dirty="0"/>
              <a:t>اسأل الأولاد: </a:t>
            </a:r>
            <a:r>
              <a:rPr lang="ar-LB" dirty="0"/>
              <a:t>كيف عاقب الله الشعب؟ (اسمع الإجابات).</a:t>
            </a:r>
          </a:p>
          <a:p>
            <a:pPr algn="r"/>
            <a:endParaRPr lang="ar-LB" dirty="0"/>
          </a:p>
          <a:p>
            <a:pPr algn="r"/>
            <a:r>
              <a:rPr lang="ar-LB" dirty="0"/>
              <a:t>لاحظوا كيف أصبح الماء عكرًا وغير نقي عندما وضعنا الفلفل فيه. وهذا ما يحدث في حياتنا إذ تتعكَّر حياتنا بواسطة أشياء نمارسها تبعدنا عن الله. أشجّعكم على التخلُّص من كلِّ ما تشعرون أنَّه يبعدكم عن الله.</a:t>
            </a:r>
          </a:p>
          <a:p>
            <a:pPr algn="r"/>
            <a:endParaRPr lang="ar-LB" dirty="0"/>
          </a:p>
          <a:p>
            <a:pPr algn="r"/>
            <a:r>
              <a:rPr lang="ar-LB" dirty="0"/>
              <a:t>- ضع نقطة من الصّابون السّائل في الماء، فترى أن الفلفل الأسود انتقل إلى الأطراف. هكذا نحن أيضًا بحاجة أن نعترف أنَّ إلهنا هو إله حيّ وحقيقي، ونتخلَّص من الأشياء التي تبعدنا عنه. </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29</a:t>
            </a:fld>
            <a:endParaRPr lang="en-LB"/>
          </a:p>
        </p:txBody>
      </p:sp>
    </p:spTree>
    <p:extLst>
      <p:ext uri="{BB962C8B-B14F-4D97-AF65-F5344CB8AC3E}">
        <p14:creationId xmlns:p14="http://schemas.microsoft.com/office/powerpoint/2010/main" val="32089884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المواد المطلوبة: </a:t>
            </a:r>
            <a:r>
              <a:rPr lang="ar-LB" dirty="0"/>
              <a:t>بالون أحمر(عدد ٢)، شمعة مثبّتة في صحن، وعاء ماء، ولاّعة، ملاقط غسيل. </a:t>
            </a:r>
          </a:p>
          <a:p>
            <a:pPr marL="0" algn="r" defTabSz="914400" rtl="1" eaLnBrk="1" latinLnBrk="0" hangingPunct="1"/>
            <a:endParaRPr lang="ar-LB" dirty="0"/>
          </a:p>
          <a:p>
            <a:pPr marL="0" algn="r" defTabSz="914400" rtl="1" eaLnBrk="1" latinLnBrk="0" hangingPunct="1"/>
            <a:r>
              <a:rPr lang="ar-LB" b="1" dirty="0"/>
              <a:t>قدِّم الآية</a:t>
            </a:r>
          </a:p>
          <a:p>
            <a:pPr marL="171450" indent="-171450" algn="r" defTabSz="914400" rtl="1" eaLnBrk="1" latinLnBrk="0" hangingPunct="1">
              <a:buFont typeface="Arial" panose="020B0604020202020204" pitchFamily="34" charset="0"/>
              <a:buChar char="•"/>
            </a:pPr>
            <a:r>
              <a:rPr lang="ar-LB" dirty="0"/>
              <a:t>إطبع كل كلمة من كلمات الآية على ورقة.</a:t>
            </a:r>
          </a:p>
          <a:p>
            <a:pPr marL="171450" indent="-171450" algn="r" defTabSz="914400" rtl="1" eaLnBrk="1" latinLnBrk="0" hangingPunct="1">
              <a:buFont typeface="Arial" panose="020B0604020202020204" pitchFamily="34" charset="0"/>
              <a:buChar char="•"/>
            </a:pPr>
            <a:r>
              <a:rPr lang="ar-LB" dirty="0"/>
              <a:t>قم بتعليق الأوراق التي تحمل كلمات الآية على الحبل من خلال ملاقط الغسيل.</a:t>
            </a:r>
          </a:p>
          <a:p>
            <a:pPr marL="171450" indent="-171450" algn="r" defTabSz="914400" rtl="1" eaLnBrk="1" latinLnBrk="0" hangingPunct="1">
              <a:buFont typeface="Arial" panose="020B0604020202020204" pitchFamily="34" charset="0"/>
              <a:buChar char="•"/>
            </a:pPr>
            <a:endParaRPr lang="ar-LB" dirty="0"/>
          </a:p>
          <a:p>
            <a:pPr marL="0" indent="0" algn="r" defTabSz="914400" rtl="1" eaLnBrk="1" latinLnBrk="0" hangingPunct="1">
              <a:buFont typeface="Arial" panose="020B0604020202020204" pitchFamily="34" charset="0"/>
              <a:buNone/>
            </a:pPr>
            <a:r>
              <a:rPr lang="ar-LB" b="1" dirty="0"/>
              <a:t>شرح وتطبيق</a:t>
            </a:r>
          </a:p>
          <a:p>
            <a:pPr marL="171450" indent="-171450" algn="r" defTabSz="914400" rtl="1" eaLnBrk="1" latinLnBrk="0" hangingPunct="1">
              <a:buFont typeface="Arial" panose="020B0604020202020204" pitchFamily="34" charset="0"/>
              <a:buChar char="•"/>
            </a:pPr>
            <a:r>
              <a:rPr lang="ar-LB" dirty="0"/>
              <a:t>قُم بنفخ البالون، إنَّ هذا البالون فارغ من الداخل، إنّه يشبه قلوبنا عند عدم قراءتنا للكتاب المقدّس، وعدم حفظنا وصايا الله، ولا تطبيقها في حياتنا، إذ ذاك تكون قلوبنا فارغة مثل هذا البالون.</a:t>
            </a:r>
          </a:p>
          <a:p>
            <a:pPr marL="171450" indent="-171450" algn="r" defTabSz="914400" rtl="1" eaLnBrk="1" latinLnBrk="0" hangingPunct="1">
              <a:buFont typeface="Arial" panose="020B0604020202020204" pitchFamily="34" charset="0"/>
              <a:buChar char="•"/>
            </a:pPr>
            <a:endParaRPr lang="ar-LB" dirty="0"/>
          </a:p>
          <a:p>
            <a:pPr marL="171450" indent="-171450" algn="r" defTabSz="914400" rtl="1" eaLnBrk="1" latinLnBrk="0" hangingPunct="1">
              <a:buFont typeface="Arial" panose="020B0604020202020204" pitchFamily="34" charset="0"/>
              <a:buChar char="•"/>
            </a:pPr>
            <a:r>
              <a:rPr lang="ar-LB" dirty="0"/>
              <a:t>ضع البالون فوق شمعة مشتعلة وأنت ممسك البالون من جهة العقدة وسنرى كيف ينفجر. عندما نصبح بعيدين عن كلمة الله ونتمسَّك بأمور أخرى في حياتنا مثل: الإنترنت، والتلفاز، والألعاب وغيرها...</a:t>
            </a:r>
          </a:p>
          <a:p>
            <a:pPr marL="171450" indent="-171450" algn="r" defTabSz="914400" rtl="1" eaLnBrk="1" latinLnBrk="0" hangingPunct="1">
              <a:buFont typeface="Arial" panose="020B0604020202020204" pitchFamily="34" charset="0"/>
              <a:buChar char="•"/>
            </a:pPr>
            <a:endParaRPr lang="ar-LB" dirty="0"/>
          </a:p>
          <a:p>
            <a:pPr marL="171450" indent="-171450" algn="r" defTabSz="914400" rtl="1" eaLnBrk="1" latinLnBrk="0" hangingPunct="1">
              <a:buFont typeface="Arial" panose="020B0604020202020204" pitchFamily="34" charset="0"/>
              <a:buChar char="•"/>
            </a:pPr>
            <a:r>
              <a:rPr lang="ar-LB" dirty="0"/>
              <a:t>أحضر بالونًا آخر وضع بداخله القليل من الماء، لنعتبر أن الماء هو كلمة الله. ضع البالون فوق الشمعة المشتعلة على أن يمس النار، واحرص أن تكون جهة النار من جهة الماء الموجود داخل البالون. لاحظوا لم ينفجر البالون. </a:t>
            </a:r>
          </a:p>
          <a:p>
            <a:pPr marL="171450" indent="-171450" algn="r" defTabSz="914400" rtl="1" eaLnBrk="1" latinLnBrk="0" hangingPunct="1">
              <a:buFont typeface="Arial" panose="020B0604020202020204" pitchFamily="34" charset="0"/>
              <a:buChar char="•"/>
            </a:pPr>
            <a:endParaRPr lang="ar-LB" dirty="0"/>
          </a:p>
          <a:p>
            <a:pPr marL="0" indent="0" algn="r" defTabSz="914400" rtl="1" eaLnBrk="1" latinLnBrk="0" hangingPunct="1">
              <a:buFont typeface="Arial" panose="020B0604020202020204" pitchFamily="34" charset="0"/>
              <a:buNone/>
            </a:pPr>
            <a:r>
              <a:rPr lang="ar-LB" dirty="0"/>
              <a:t>وهكذا عندما نحفظ كلام الله في قلوبنا، ما من شيء يمكن أن يفسدها. من أجل ذلك علينا أن نقرأ في الكتاب المقدَّس ونبتعد عن كل الآلهة الموجودة في حياتنا التي تبعدنا عن الله، ونحفظ وصاياه ونعمل بها. </a:t>
            </a:r>
          </a:p>
          <a:p>
            <a:pPr marL="0" indent="0" algn="r" defTabSz="914400" rtl="1" eaLnBrk="1" latinLnBrk="0" hangingPunct="1">
              <a:buFont typeface="Arial" panose="020B0604020202020204" pitchFamily="34" charset="0"/>
              <a:buNone/>
            </a:pPr>
            <a:endParaRPr lang="ar-LB" dirty="0"/>
          </a:p>
          <a:p>
            <a:pPr marL="0" indent="0" algn="r" defTabSz="914400" rtl="1" eaLnBrk="1" latinLnBrk="0" hangingPunct="1">
              <a:buFont typeface="Arial" panose="020B0604020202020204" pitchFamily="34" charset="0"/>
              <a:buNone/>
            </a:pPr>
            <a:r>
              <a:rPr lang="ar-LB" b="1" dirty="0"/>
              <a:t>اقرأ الآية من الكتاب المقدَّس</a:t>
            </a:r>
          </a:p>
          <a:p>
            <a:pPr marL="171450" indent="-171450" algn="r" defTabSz="914400" rtl="1" eaLnBrk="1" latinLnBrk="0" hangingPunct="1">
              <a:buFont typeface="Arial" panose="020B0604020202020204" pitchFamily="34" charset="0"/>
              <a:buChar char="•"/>
            </a:pPr>
            <a:r>
              <a:rPr lang="ar-LB" dirty="0"/>
              <a:t>    شجّع الأولاد على إحضار كتابهم المقدّس الخاص بهم.</a:t>
            </a:r>
          </a:p>
          <a:p>
            <a:pPr marL="171450" indent="-171450" algn="r" defTabSz="914400" rtl="1" eaLnBrk="1" latinLnBrk="0" hangingPunct="1">
              <a:buFont typeface="Arial" panose="020B0604020202020204" pitchFamily="34" charset="0"/>
              <a:buChar char="•"/>
            </a:pPr>
            <a:r>
              <a:rPr lang="ar-LB" dirty="0"/>
              <a:t>    أطلب من أحد الأولاد ان يقرأ الآية بصوت مرتفع وواضح.</a:t>
            </a:r>
          </a:p>
          <a:p>
            <a:pPr marL="0" indent="0" algn="r" defTabSz="914400" rtl="1" eaLnBrk="1" latinLnBrk="0" hangingPunct="1">
              <a:buFont typeface="Arial" panose="020B0604020202020204" pitchFamily="34" charset="0"/>
              <a:buNone/>
            </a:pPr>
            <a:endParaRPr lang="ar-LB" dirty="0"/>
          </a:p>
          <a:p>
            <a:pPr marL="0" indent="0" algn="r" defTabSz="914400" rtl="1" eaLnBrk="1" latinLnBrk="0" hangingPunct="1">
              <a:buFont typeface="Arial" panose="020B0604020202020204" pitchFamily="34" charset="0"/>
              <a:buNone/>
            </a:pPr>
            <a:r>
              <a:rPr lang="ar-LB" b="1" dirty="0"/>
              <a:t>اشرح وطبِّق</a:t>
            </a:r>
          </a:p>
          <a:p>
            <a:pPr marL="0" indent="0" algn="r" defTabSz="914400" rtl="1" eaLnBrk="1" latinLnBrk="0" hangingPunct="1">
              <a:buFont typeface="Arial" panose="020B0604020202020204" pitchFamily="34" charset="0"/>
              <a:buNone/>
            </a:pPr>
            <a:r>
              <a:rPr lang="ar-LB" b="1" u="sng" dirty="0"/>
              <a:t>خبَّأت كلامك في قلبي: </a:t>
            </a:r>
            <a:r>
              <a:rPr lang="ar-LB" dirty="0"/>
              <a:t>وهذا يعني أن نركِّز على كلمة الله التي هي الكتاب المقدَّس، ونفهمها ونحفظها ونعمل بها. </a:t>
            </a:r>
          </a:p>
          <a:p>
            <a:pPr marL="0" indent="0" algn="r" defTabSz="914400" rtl="1" eaLnBrk="1" latinLnBrk="0" hangingPunct="1">
              <a:buFont typeface="Arial" panose="020B0604020202020204" pitchFamily="34" charset="0"/>
              <a:buNone/>
            </a:pPr>
            <a:endParaRPr lang="ar-LB" b="1" u="sng" dirty="0"/>
          </a:p>
          <a:p>
            <a:pPr marL="0" indent="0" algn="r" defTabSz="914400" rtl="1" eaLnBrk="1" latinLnBrk="0" hangingPunct="1">
              <a:buFont typeface="Arial" panose="020B0604020202020204" pitchFamily="34" charset="0"/>
              <a:buNone/>
            </a:pPr>
            <a:r>
              <a:rPr lang="ar-LB" b="1" u="sng" dirty="0"/>
              <a:t>لكي لا أخطئ إليك: </a:t>
            </a:r>
            <a:r>
              <a:rPr lang="ar-LB" dirty="0"/>
              <a:t>إن الكتاب المقدّس هو كلام الله، وعندما أقرأه سوف أعرف من هو الإله الحقيقيّ، وعندما أحفظ كلامه في قلبي سأعرف كيفيّة عبادته بطريقة صحيحة.</a:t>
            </a:r>
          </a:p>
          <a:p>
            <a:pPr marL="171450" indent="-171450" algn="r" defTabSz="914400" rtl="1" eaLnBrk="1" latinLnBrk="0" hangingPunct="1">
              <a:buFont typeface="Arial" panose="020B0604020202020204" pitchFamily="34" charset="0"/>
              <a:buChar char="•"/>
            </a:pPr>
            <a:endParaRPr lang="ar-LB" dirty="0"/>
          </a:p>
          <a:p>
            <a:pPr marL="0" indent="0" algn="r" defTabSz="914400" rtl="1" eaLnBrk="1" latinLnBrk="0" hangingPunct="1">
              <a:buFont typeface="Arial" panose="020B0604020202020204" pitchFamily="34" charset="0"/>
              <a:buNone/>
            </a:pPr>
            <a:r>
              <a:rPr lang="ar-LB" dirty="0"/>
              <a:t>كرِّر الآية عدَّة مرّات مع الأولاد.</a:t>
            </a:r>
          </a:p>
          <a:p>
            <a:pPr marL="171450" indent="-171450" algn="r" defTabSz="914400" rtl="1" eaLnBrk="1" latinLnBrk="0" hangingPunct="1">
              <a:buFont typeface="Arial" panose="020B0604020202020204" pitchFamily="34" charset="0"/>
              <a:buChar char="•"/>
            </a:pPr>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30</a:t>
            </a:fld>
            <a:endParaRPr lang="en-LB"/>
          </a:p>
        </p:txBody>
      </p:sp>
    </p:spTree>
    <p:extLst>
      <p:ext uri="{BB962C8B-B14F-4D97-AF65-F5344CB8AC3E}">
        <p14:creationId xmlns:p14="http://schemas.microsoft.com/office/powerpoint/2010/main" val="27082436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المواد المطلوبة: </a:t>
            </a:r>
            <a:r>
              <a:rPr lang="ar-LB" sz="1200" kern="1200" dirty="0">
                <a:solidFill>
                  <a:schemeClr val="tx1"/>
                </a:solidFill>
                <a:effectLst/>
                <a:latin typeface="+mn-lt"/>
                <a:ea typeface="+mn-ea"/>
                <a:cs typeface="+mn-cs"/>
              </a:rPr>
              <a:t>أحرف الآية. </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شرح وتطبيق</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اطبع أحرف الآية (نسختين من المواد الإضافية).</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إقسِم الأولاد إلى فريقين.</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أعطِ كلَّ فريق نسخة من أحرف الآية.</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على كلِّ فريق أن يجمع كلمات الآية بشكل متسلسل.</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الفريق الأسرع يكون هو الفائز.</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شغِّل الموسيقى أثناء اللعب لتشجيع الأولاد.</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31</a:t>
            </a:fld>
            <a:endParaRPr lang="en-LB"/>
          </a:p>
        </p:txBody>
      </p:sp>
    </p:spTree>
    <p:extLst>
      <p:ext uri="{BB962C8B-B14F-4D97-AF65-F5344CB8AC3E}">
        <p14:creationId xmlns:p14="http://schemas.microsoft.com/office/powerpoint/2010/main" val="15672228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dirty="0"/>
              <a:t> أهلاً وسهلاً بكم أصدقائي. أنا سعيد/ة جدًّا أن أكون معكم في هذا الوقت، </a:t>
            </a:r>
          </a:p>
          <a:p>
            <a:pPr algn="r" rtl="1"/>
            <a:r>
              <a:rPr lang="ar-LB" sz="1200" dirty="0"/>
              <a:t>أتمنّى أن تكونوا متحمِّسين ومستعدِّين لبرنامجنا اليوم.</a:t>
            </a:r>
          </a:p>
          <a:p>
            <a:pPr algn="r" rtl="1"/>
            <a:endParaRPr lang="en-US" sz="1200" dirty="0"/>
          </a:p>
          <a:p>
            <a:pPr algn="r" rtl="1"/>
            <a:r>
              <a:rPr lang="ar-LB" sz="1200" dirty="0"/>
              <a:t>اسأل الأولاد: ماذا تعلَّمنا في الدرس السابق؟ من يستطيع أن يذكّرنا بآية الأسبوع الماضي؟ </a:t>
            </a:r>
          </a:p>
          <a:p>
            <a:pPr algn="r" rtl="1"/>
            <a:r>
              <a:rPr lang="ar-LB" sz="1200" dirty="0"/>
              <a:t>     (اسمع إجابات الأولاد وذكّرهم بالآية).</a:t>
            </a:r>
          </a:p>
          <a:p>
            <a:pPr algn="r" rtl="1"/>
            <a:r>
              <a:rPr lang="ar-LB" sz="1200" dirty="0"/>
              <a:t> </a:t>
            </a:r>
          </a:p>
          <a:p>
            <a:pPr algn="r" rtl="1"/>
            <a:r>
              <a:rPr lang="ar-LB" sz="1200" dirty="0"/>
              <a:t>سنتحدَّث اليوم عن شخصيَّة جديدة من الكتاب المقدَّس، كما سنتعلم عن العبادة الحقيقيَّة لله. ولكن دعونا الآن نبدأ بالصلاة، ومن ثمَّ نسبح الرب معاً.</a:t>
            </a:r>
            <a:endParaRPr lang="en-LB" sz="1200" dirty="0"/>
          </a:p>
        </p:txBody>
      </p:sp>
      <p:sp>
        <p:nvSpPr>
          <p:cNvPr id="4" name="Slide Number Placeholder 3"/>
          <p:cNvSpPr>
            <a:spLocks noGrp="1"/>
          </p:cNvSpPr>
          <p:nvPr>
            <p:ph type="sldNum" sz="quarter" idx="5"/>
          </p:nvPr>
        </p:nvSpPr>
        <p:spPr/>
        <p:txBody>
          <a:bodyPr/>
          <a:lstStyle/>
          <a:p>
            <a:fld id="{0A31E068-D99C-E840-A98D-6E78081BD850}" type="slidenum">
              <a:rPr lang="en-LB" smtClean="0"/>
              <a:t>2</a:t>
            </a:fld>
            <a:endParaRPr lang="en-LB"/>
          </a:p>
        </p:txBody>
      </p:sp>
    </p:spTree>
    <p:extLst>
      <p:ext uri="{BB962C8B-B14F-4D97-AF65-F5344CB8AC3E}">
        <p14:creationId xmlns:p14="http://schemas.microsoft.com/office/powerpoint/2010/main" val="3181356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r" rtl="1"/>
            <a:r>
              <a:rPr lang="ar-LB" sz="1800" b="1" i="0" u="none" strike="noStrike" baseline="30000" dirty="0">
                <a:solidFill>
                  <a:srgbClr val="24408E"/>
                </a:solidFill>
                <a:latin typeface="Arial" panose="020B0604020202020204" pitchFamily="34" charset="0"/>
              </a:rPr>
              <a:t>اسأل الأولاد: </a:t>
            </a:r>
            <a:r>
              <a:rPr lang="ar-LB" sz="1800" b="0" i="0" u="none" strike="noStrike" baseline="30000" dirty="0">
                <a:solidFill>
                  <a:srgbClr val="24408E"/>
                </a:solidFill>
                <a:latin typeface="Arial" panose="020B0604020202020204" pitchFamily="34" charset="0"/>
              </a:rPr>
              <a:t>لو كان لدينا الآن مباراة كرة قدم، ما الذي يجب فعله بحسب ظنِّكم للفوز بهذه المباراة؟ 	</a:t>
            </a:r>
            <a:endParaRPr lang="en-US" sz="1800" b="0" i="0" u="none" strike="noStrike" baseline="30000" dirty="0">
              <a:solidFill>
                <a:srgbClr val="24408E"/>
              </a:solidFill>
              <a:latin typeface="Arial" panose="020B0604020202020204" pitchFamily="34" charset="0"/>
            </a:endParaRPr>
          </a:p>
          <a:p>
            <a:pPr marR="0" algn="r" rtl="1"/>
            <a:r>
              <a:rPr lang="ar-LB" sz="1800" b="0" i="0" u="none" strike="noStrike" baseline="30000" dirty="0">
                <a:solidFill>
                  <a:srgbClr val="24408E"/>
                </a:solidFill>
                <a:latin typeface="Arial" panose="020B0604020202020204" pitchFamily="34" charset="0"/>
              </a:rPr>
              <a:t>(اسمع الإجابات).</a:t>
            </a:r>
          </a:p>
          <a:p>
            <a:pPr marR="0" algn="r" rtl="1"/>
            <a:r>
              <a:rPr lang="ar-LB" sz="1800" b="0" i="0" u="none" strike="noStrike" baseline="30000" dirty="0">
                <a:solidFill>
                  <a:srgbClr val="24408E"/>
                </a:solidFill>
                <a:latin typeface="Arial" panose="020B0604020202020204" pitchFamily="34" charset="0"/>
              </a:rPr>
              <a:t> نعم، يجب العمل بكل هذه الأفكار، ولكن أهمّ فكرة هي تنظيم خطَّة للفوز. فما رأيكم أن نضع خطَّة   		     </a:t>
            </a:r>
            <a:endParaRPr lang="en-US" sz="1800" b="0" i="0" u="none" strike="noStrike" baseline="30000" dirty="0">
              <a:solidFill>
                <a:srgbClr val="24408E"/>
              </a:solidFill>
              <a:latin typeface="Arial" panose="020B0604020202020204" pitchFamily="34" charset="0"/>
            </a:endParaRPr>
          </a:p>
          <a:p>
            <a:pPr marR="0" algn="r" rtl="1"/>
            <a:r>
              <a:rPr lang="ar-LB" sz="1800" b="0" i="0" u="none" strike="noStrike" baseline="30000" dirty="0">
                <a:solidFill>
                  <a:srgbClr val="24408E"/>
                </a:solidFill>
                <a:latin typeface="Arial" panose="020B0604020202020204" pitchFamily="34" charset="0"/>
              </a:rPr>
              <a:t>للصّلاة، لنبقى على تواصل مع الله.</a:t>
            </a:r>
          </a:p>
          <a:p>
            <a:pPr marR="0" algn="r" rtl="1"/>
            <a:r>
              <a:rPr lang="en-GB" sz="1800" b="0" i="0" u="none" strike="noStrike" baseline="30000" dirty="0">
                <a:solidFill>
                  <a:srgbClr val="24408E"/>
                </a:solidFill>
                <a:latin typeface="Arial" panose="020B0604020202020204" pitchFamily="34" charset="0"/>
              </a:rPr>
              <a:t>                                     </a:t>
            </a:r>
            <a:endParaRPr lang="en-GB" sz="1800" b="1" i="0" u="none" strike="noStrike" baseline="30000" dirty="0">
              <a:solidFill>
                <a:srgbClr val="24408E"/>
              </a:solidFill>
              <a:latin typeface="Arial" panose="020B0604020202020204" pitchFamily="34" charset="0"/>
            </a:endParaRPr>
          </a:p>
          <a:p>
            <a:pPr marR="0" algn="r" rtl="1"/>
            <a:r>
              <a:rPr lang="ar-LB" sz="1800" b="1" i="0" u="none" strike="noStrike" baseline="30000" dirty="0">
                <a:solidFill>
                  <a:srgbClr val="D12229"/>
                </a:solidFill>
                <a:latin typeface="Arial" panose="020B0604020202020204" pitchFamily="34" charset="0"/>
              </a:rPr>
              <a:t>أوَّلاً:</a:t>
            </a:r>
            <a:r>
              <a:rPr lang="ar-LB" sz="1800" b="1" i="0" u="none" strike="noStrike" baseline="30000" dirty="0">
                <a:solidFill>
                  <a:srgbClr val="24408E"/>
                </a:solidFill>
                <a:latin typeface="Arial" panose="020B0604020202020204" pitchFamily="34" charset="0"/>
              </a:rPr>
              <a:t> </a:t>
            </a:r>
            <a:r>
              <a:rPr lang="ar-LB" sz="1800" b="0" i="0" u="none" strike="noStrike" baseline="30000" dirty="0">
                <a:solidFill>
                  <a:srgbClr val="24408E"/>
                </a:solidFill>
                <a:latin typeface="Arial" panose="020B0604020202020204" pitchFamily="34" charset="0"/>
              </a:rPr>
              <a:t>نبدأ صلاتنا بالشكر، </a:t>
            </a:r>
            <a:endParaRPr lang="en-US" sz="1800" b="0" i="0" u="none" strike="noStrike" baseline="30000" dirty="0">
              <a:solidFill>
                <a:srgbClr val="24408E"/>
              </a:solidFill>
              <a:latin typeface="Arial" panose="020B0604020202020204" pitchFamily="34" charset="0"/>
            </a:endParaRPr>
          </a:p>
          <a:p>
            <a:pPr marR="0" algn="r" rtl="1"/>
            <a:r>
              <a:rPr lang="ar-LB" sz="1800" b="0" i="0" u="none" strike="noStrike" baseline="30000" dirty="0">
                <a:solidFill>
                  <a:srgbClr val="24408E"/>
                </a:solidFill>
                <a:latin typeface="Arial" panose="020B0604020202020204" pitchFamily="34" charset="0"/>
              </a:rPr>
              <a:t>اسأل الأولاد: ما هي الأمور التي يجب أن نشكر الله عليها في حياتنا؟</a:t>
            </a:r>
            <a:br>
              <a:rPr lang="ar-LB" sz="1800" b="0" i="0" u="none" strike="noStrike" baseline="30000" dirty="0">
                <a:solidFill>
                  <a:srgbClr val="24408E"/>
                </a:solidFill>
                <a:latin typeface="Arial" panose="020B0604020202020204" pitchFamily="34" charset="0"/>
              </a:rPr>
            </a:br>
            <a:r>
              <a:rPr lang="ar-LB" sz="1800" b="0" i="0" u="none" strike="noStrike" baseline="30000" dirty="0">
                <a:solidFill>
                  <a:srgbClr val="24408E"/>
                </a:solidFill>
                <a:latin typeface="Arial" panose="020B0604020202020204" pitchFamily="34" charset="0"/>
              </a:rPr>
              <a:t>     (اسمع الإجابات). اذكر بعض الأمثلة: الطبيعة، المنزل، السرير، الصحة، الأخوة والأخوات، الأهل…</a:t>
            </a:r>
          </a:p>
          <a:p>
            <a:pPr marR="0" algn="r" rtl="1"/>
            <a:endParaRPr lang="en-US" sz="1800" b="0" i="0" u="none" strike="noStrike" baseline="30000" dirty="0">
              <a:solidFill>
                <a:srgbClr val="D12229"/>
              </a:solidFill>
              <a:latin typeface="Arial" panose="020B0604020202020204" pitchFamily="34" charset="0"/>
            </a:endParaRPr>
          </a:p>
          <a:p>
            <a:pPr marR="0" algn="r" rtl="1"/>
            <a:r>
              <a:rPr lang="ar-LB" sz="1800" b="1" i="0" u="none" strike="noStrike" baseline="30000" dirty="0">
                <a:solidFill>
                  <a:srgbClr val="D12229"/>
                </a:solidFill>
                <a:latin typeface="Arial" panose="020B0604020202020204" pitchFamily="34" charset="0"/>
              </a:rPr>
              <a:t>ثانيًا:</a:t>
            </a:r>
            <a:r>
              <a:rPr lang="ar-LB" sz="1800" b="1" i="0" u="none" strike="noStrike" baseline="30000" dirty="0">
                <a:solidFill>
                  <a:srgbClr val="24408E"/>
                </a:solidFill>
                <a:latin typeface="Arial" panose="020B0604020202020204" pitchFamily="34" charset="0"/>
              </a:rPr>
              <a:t> </a:t>
            </a:r>
            <a:r>
              <a:rPr lang="ar-LB" sz="1800" b="0" i="0" u="none" strike="noStrike" baseline="30000" dirty="0">
                <a:solidFill>
                  <a:srgbClr val="24408E"/>
                </a:solidFill>
                <a:latin typeface="Arial" panose="020B0604020202020204" pitchFamily="34" charset="0"/>
              </a:rPr>
              <a:t>من المهم أن نعترف بخطايانا ونتوب عنها.</a:t>
            </a:r>
          </a:p>
          <a:p>
            <a:pPr marR="0" algn="r" rtl="1"/>
            <a:endParaRPr lang="en-US" sz="1800" b="1" i="0" u="none" strike="noStrike" baseline="30000" dirty="0">
              <a:solidFill>
                <a:srgbClr val="D12229"/>
              </a:solidFill>
              <a:latin typeface="Arial" panose="020B0604020202020204" pitchFamily="34" charset="0"/>
            </a:endParaRPr>
          </a:p>
          <a:p>
            <a:pPr marR="0" algn="r" rtl="1"/>
            <a:r>
              <a:rPr lang="ar-LB" sz="1800" b="1" i="0" u="none" strike="noStrike" baseline="30000" dirty="0">
                <a:solidFill>
                  <a:srgbClr val="D12229"/>
                </a:solidFill>
                <a:latin typeface="Arial" panose="020B0604020202020204" pitchFamily="34" charset="0"/>
              </a:rPr>
              <a:t>ثالثًا:</a:t>
            </a:r>
            <a:r>
              <a:rPr lang="ar-LB" sz="1800" b="0" i="0" u="none" strike="noStrike" baseline="30000" dirty="0">
                <a:solidFill>
                  <a:srgbClr val="24408E"/>
                </a:solidFill>
                <a:latin typeface="Arial" panose="020B0604020202020204" pitchFamily="34" charset="0"/>
              </a:rPr>
              <a:t> من الجيِّد أن تتضمَّن صلاتنا الآخرين، أي أن نصلّي من  أجل </a:t>
            </a:r>
            <a:endParaRPr lang="en-US" sz="1800" b="0" i="0" u="none" strike="noStrike" baseline="30000" dirty="0">
              <a:solidFill>
                <a:srgbClr val="24408E"/>
              </a:solidFill>
              <a:latin typeface="Arial" panose="020B0604020202020204" pitchFamily="34" charset="0"/>
            </a:endParaRPr>
          </a:p>
          <a:p>
            <a:pPr marR="0" algn="r" rtl="1"/>
            <a:r>
              <a:rPr lang="ar-LB" sz="1800" b="0" i="0" u="none" strike="noStrike" baseline="30000" dirty="0">
                <a:solidFill>
                  <a:srgbClr val="24408E"/>
                </a:solidFill>
                <a:latin typeface="Arial" panose="020B0604020202020204" pitchFamily="34" charset="0"/>
              </a:rPr>
              <a:t>الآخرين.</a:t>
            </a:r>
          </a:p>
          <a:p>
            <a:pPr marR="0" algn="r" rtl="1"/>
            <a:endParaRPr lang="en-US" sz="1800" b="0" i="0" u="none" strike="noStrike" baseline="30000" dirty="0">
              <a:solidFill>
                <a:srgbClr val="24408E"/>
              </a:solidFill>
              <a:latin typeface="Arial" panose="020B0604020202020204" pitchFamily="34" charset="0"/>
            </a:endParaRPr>
          </a:p>
          <a:p>
            <a:pPr marR="0" algn="r" rtl="1"/>
            <a:r>
              <a:rPr lang="ar-LB" sz="1800" b="0" i="0" u="none" strike="noStrike" baseline="30000" dirty="0">
                <a:solidFill>
                  <a:srgbClr val="24408E"/>
                </a:solidFill>
                <a:latin typeface="Arial" panose="020B0604020202020204" pitchFamily="34" charset="0"/>
              </a:rPr>
              <a:t>فدعونا الآن نحني رؤوسنا للصلاة، لنشكر الرب على كلّ الأمور التي وهبنا إيّاها.</a:t>
            </a:r>
          </a:p>
          <a:p>
            <a:pPr marR="0" algn="r" rtl="1"/>
            <a:r>
              <a:rPr lang="ar-LB" sz="1800" b="0" i="0" u="none" strike="noStrike" baseline="30000" dirty="0">
                <a:solidFill>
                  <a:srgbClr val="24408E"/>
                </a:solidFill>
                <a:latin typeface="Arial" panose="020B0604020202020204" pitchFamily="34" charset="0"/>
              </a:rPr>
              <a:t>ما رأيكم لو يشكر كلُّ واحد منّا الرب على أمر ما (شجِّع الأولاد على الصلاة). </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a:t>
            </a:fld>
            <a:endParaRPr lang="en-LB"/>
          </a:p>
        </p:txBody>
      </p:sp>
    </p:spTree>
    <p:extLst>
      <p:ext uri="{BB962C8B-B14F-4D97-AF65-F5344CB8AC3E}">
        <p14:creationId xmlns:p14="http://schemas.microsoft.com/office/powerpoint/2010/main" val="11382918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ctr" rtl="0"/>
            <a:r>
              <a:rPr lang="en-GB" sz="1200" b="0" i="0" u="none" strike="noStrike" baseline="30000" dirty="0">
                <a:solidFill>
                  <a:srgbClr val="24408E"/>
                </a:solidFill>
                <a:latin typeface="Arial" panose="020B0604020202020204" pitchFamily="34" charset="0"/>
              </a:rPr>
              <a:t>-١-</a:t>
            </a:r>
          </a:p>
          <a:p>
            <a:pPr marR="0" algn="ctr" rtl="0"/>
            <a:r>
              <a:rPr lang="ar-LB" sz="1200" b="0" i="0" u="none" strike="noStrike" baseline="30000" dirty="0">
                <a:solidFill>
                  <a:srgbClr val="24408E"/>
                </a:solidFill>
                <a:latin typeface="Arial" panose="020B0604020202020204" pitchFamily="34" charset="0"/>
              </a:rPr>
              <a:t>كلمة الله بتعلّمني</a:t>
            </a:r>
          </a:p>
          <a:p>
            <a:pPr marR="0" algn="ctr" rtl="0"/>
            <a:r>
              <a:rPr lang="ar-LB" sz="1200" b="0" i="0" u="none" strike="noStrike" baseline="30000" dirty="0">
                <a:solidFill>
                  <a:srgbClr val="24408E"/>
                </a:solidFill>
                <a:latin typeface="Arial" panose="020B0604020202020204" pitchFamily="34" charset="0"/>
              </a:rPr>
              <a:t>الله حَدِّي وين ما بكون</a:t>
            </a:r>
          </a:p>
          <a:p>
            <a:pPr marR="0" algn="ctr" rtl="0"/>
            <a:r>
              <a:rPr lang="ar-LB" sz="1200" b="0" i="0" u="none" strike="noStrike" baseline="30000" dirty="0">
                <a:solidFill>
                  <a:srgbClr val="24408E"/>
                </a:solidFill>
                <a:latin typeface="Arial" panose="020B0604020202020204" pitchFamily="34" charset="0"/>
              </a:rPr>
              <a:t>بيسمع صوتي لمَّا بصَلّي</a:t>
            </a:r>
          </a:p>
          <a:p>
            <a:pPr marR="0" algn="ctr" rtl="0"/>
            <a:r>
              <a:rPr lang="ar-LB" sz="1200" b="0" i="0" u="none" strike="noStrike" baseline="30000" dirty="0">
                <a:solidFill>
                  <a:srgbClr val="24408E"/>
                </a:solidFill>
                <a:latin typeface="Arial" panose="020B0604020202020204" pitchFamily="34" charset="0"/>
              </a:rPr>
              <a:t>رَح طيع كِلمتو لمَّا يقِلِّي</a:t>
            </a:r>
          </a:p>
          <a:p>
            <a:pPr marR="0" algn="ctr" rtl="0"/>
            <a:r>
              <a:rPr lang="ar-LB" sz="1200" b="0" i="0" u="none" strike="noStrike" baseline="30000" dirty="0">
                <a:solidFill>
                  <a:srgbClr val="24408E"/>
                </a:solidFill>
                <a:latin typeface="Arial" panose="020B0604020202020204" pitchFamily="34" charset="0"/>
              </a:rPr>
              <a:t>أنا جنبَك يا ابني على طول</a:t>
            </a:r>
          </a:p>
          <a:p>
            <a:pPr marR="0" algn="ctr" rtl="0"/>
            <a:endParaRPr lang="en-GB" sz="1200" b="0" i="0" u="none" strike="noStrike" baseline="30000" dirty="0">
              <a:solidFill>
                <a:srgbClr val="24408E"/>
              </a:solidFill>
              <a:latin typeface="Arial" panose="020B0604020202020204" pitchFamily="34" charset="0"/>
            </a:endParaRPr>
          </a:p>
          <a:p>
            <a:pPr marR="0" algn="ctr" rtl="0"/>
            <a:r>
              <a:rPr lang="ar-LB" sz="1200" b="0" i="0" u="none" strike="noStrike" baseline="30000" dirty="0">
                <a:solidFill>
                  <a:srgbClr val="24408E"/>
                </a:solidFill>
                <a:latin typeface="Arial" panose="020B0604020202020204" pitchFamily="34" charset="0"/>
              </a:rPr>
              <a:t>- القرار -</a:t>
            </a:r>
          </a:p>
          <a:p>
            <a:pPr marR="0" algn="ctr" rtl="0"/>
            <a:r>
              <a:rPr lang="ar-LB" sz="1200" b="0" i="0" u="none" strike="noStrike" baseline="30000" dirty="0">
                <a:solidFill>
                  <a:srgbClr val="24408E"/>
                </a:solidFill>
                <a:latin typeface="Arial" panose="020B0604020202020204" pitchFamily="34" charset="0"/>
              </a:rPr>
              <a:t>أنا بحبَّك ربِّي يسوع</a:t>
            </a:r>
          </a:p>
          <a:p>
            <a:pPr marR="0" algn="ctr" rtl="0"/>
            <a:r>
              <a:rPr lang="ar-LB" sz="1200" b="0" i="0" u="none" strike="noStrike" baseline="30000" dirty="0">
                <a:solidFill>
                  <a:srgbClr val="24408E"/>
                </a:solidFill>
                <a:latin typeface="Arial" panose="020B0604020202020204" pitchFamily="34" charset="0"/>
              </a:rPr>
              <a:t>رَح غَنّي بِصُوت مسموع</a:t>
            </a:r>
          </a:p>
          <a:p>
            <a:pPr marR="0" algn="ctr" rtl="0"/>
            <a:r>
              <a:rPr lang="ar-LB" sz="1200" b="0" i="0" u="none" strike="noStrike" baseline="30000" dirty="0">
                <a:solidFill>
                  <a:srgbClr val="24408E"/>
                </a:solidFill>
                <a:latin typeface="Arial" panose="020B0604020202020204" pitchFamily="34" charset="0"/>
              </a:rPr>
              <a:t>وإذا قالولي إِنّي فاشل</a:t>
            </a:r>
          </a:p>
          <a:p>
            <a:pPr marR="0" algn="ctr" rtl="0"/>
            <a:r>
              <a:rPr lang="ar-LB" sz="1200" b="0" i="0" u="none" strike="noStrike" baseline="30000" dirty="0">
                <a:solidFill>
                  <a:srgbClr val="24408E"/>
                </a:solidFill>
                <a:latin typeface="Arial" panose="020B0604020202020204" pitchFamily="34" charset="0"/>
              </a:rPr>
              <a:t>بِتذَكَرْ وعدَك يا يسوع</a:t>
            </a:r>
          </a:p>
          <a:p>
            <a:pPr marR="0" algn="ctr" rtl="0"/>
            <a:r>
              <a:rPr lang="ar-LB" sz="1200" b="0" i="0" u="none" strike="noStrike" baseline="30000" dirty="0">
                <a:solidFill>
                  <a:srgbClr val="24408E"/>
                </a:solidFill>
                <a:latin typeface="Arial" panose="020B0604020202020204" pitchFamily="34" charset="0"/>
              </a:rPr>
              <a:t>أنا حَدَك إنتَ وزعلان</a:t>
            </a:r>
          </a:p>
          <a:p>
            <a:pPr marR="0" algn="ctr" rtl="0"/>
            <a:r>
              <a:rPr lang="ar-LB" sz="1200" b="0" i="0" u="none" strike="noStrike" baseline="30000" dirty="0">
                <a:solidFill>
                  <a:srgbClr val="24408E"/>
                </a:solidFill>
                <a:latin typeface="Arial" panose="020B0604020202020204" pitchFamily="34" charset="0"/>
              </a:rPr>
              <a:t>أنا بْشَجعَك إنتَ وفِشلان</a:t>
            </a:r>
          </a:p>
          <a:p>
            <a:pPr marR="0" algn="ctr" rtl="0"/>
            <a:r>
              <a:rPr lang="ar-LB" sz="1200" b="0" i="0" u="none" strike="noStrike" baseline="30000" dirty="0">
                <a:solidFill>
                  <a:srgbClr val="24408E"/>
                </a:solidFill>
                <a:latin typeface="Arial" panose="020B0604020202020204" pitchFamily="34" charset="0"/>
              </a:rPr>
              <a:t>وإِذا مَرَّة حَسَيتْ بخُوف</a:t>
            </a:r>
          </a:p>
          <a:p>
            <a:pPr marR="0" algn="ctr" rtl="0"/>
            <a:r>
              <a:rPr lang="ar-LB" sz="1200" b="0" i="0" u="none" strike="noStrike" baseline="30000" dirty="0">
                <a:solidFill>
                  <a:srgbClr val="24408E"/>
                </a:solidFill>
                <a:latin typeface="Arial" panose="020B0604020202020204" pitchFamily="34" charset="0"/>
              </a:rPr>
              <a:t>صَلِّي وقول إنِك تعبان</a:t>
            </a:r>
            <a:endParaRPr lang="en-US" sz="1200" b="0" i="0" u="none" strike="noStrike" baseline="30000" dirty="0">
              <a:solidFill>
                <a:srgbClr val="24408E"/>
              </a:solidFill>
              <a:latin typeface="Arial" panose="020B0604020202020204" pitchFamily="34" charset="0"/>
            </a:endParaRPr>
          </a:p>
          <a:p>
            <a:pPr marR="0" algn="ctr" rtl="0"/>
            <a:endParaRPr lang="en-US" sz="1200" b="0" i="0" u="none" strike="noStrike" baseline="30000" dirty="0">
              <a:solidFill>
                <a:srgbClr val="24408E"/>
              </a:solidFill>
              <a:latin typeface="Arial" panose="020B0604020202020204" pitchFamily="34" charset="0"/>
            </a:endParaRPr>
          </a:p>
          <a:p>
            <a:pPr marR="0" algn="ctr" rtl="0"/>
            <a:r>
              <a:rPr lang="en-GB" sz="1200" b="0" i="0" u="none" strike="noStrike" baseline="30000" dirty="0">
                <a:solidFill>
                  <a:srgbClr val="24408E"/>
                </a:solidFill>
                <a:latin typeface="Arial" panose="020B0604020202020204" pitchFamily="34" charset="0"/>
              </a:rPr>
              <a:t>- ٢ -</a:t>
            </a:r>
          </a:p>
          <a:p>
            <a:pPr marR="0" algn="ctr" rtl="0"/>
            <a:r>
              <a:rPr lang="ar-LB" sz="1200" b="0" i="0" u="none" strike="noStrike" baseline="30000" dirty="0">
                <a:solidFill>
                  <a:srgbClr val="24408E"/>
                </a:solidFill>
                <a:latin typeface="Arial" panose="020B0604020202020204" pitchFamily="34" charset="0"/>
              </a:rPr>
              <a:t>الله هوِ يللّي خلَقني</a:t>
            </a:r>
          </a:p>
          <a:p>
            <a:pPr marR="0" algn="ctr" rtl="0"/>
            <a:r>
              <a:rPr lang="ar-LB" sz="1200" b="0" i="0" u="none" strike="noStrike" baseline="30000" dirty="0">
                <a:solidFill>
                  <a:srgbClr val="24408E"/>
                </a:solidFill>
                <a:latin typeface="Arial" panose="020B0604020202020204" pitchFamily="34" charset="0"/>
              </a:rPr>
              <a:t>بيِهتم فِيِّ على طول</a:t>
            </a:r>
          </a:p>
          <a:p>
            <a:pPr marR="0" algn="ctr" rtl="0"/>
            <a:r>
              <a:rPr lang="ar-LB" sz="1200" b="0" i="0" u="none" strike="noStrike" baseline="30000" dirty="0">
                <a:solidFill>
                  <a:srgbClr val="24408E"/>
                </a:solidFill>
                <a:latin typeface="Arial" panose="020B0604020202020204" pitchFamily="34" charset="0"/>
              </a:rPr>
              <a:t>كلمة الله بِتعَلمني</a:t>
            </a:r>
          </a:p>
          <a:p>
            <a:pPr marR="0" algn="ctr" rtl="0"/>
            <a:r>
              <a:rPr lang="ar-LB" sz="1200" b="0" i="0" u="none" strike="noStrike" baseline="30000" dirty="0">
                <a:solidFill>
                  <a:srgbClr val="24408E"/>
                </a:solidFill>
                <a:latin typeface="Arial" panose="020B0604020202020204" pitchFamily="34" charset="0"/>
              </a:rPr>
              <a:t>بتفهمني وبتذكرني</a:t>
            </a:r>
          </a:p>
          <a:p>
            <a:pPr marR="0" algn="ctr" rtl="0"/>
            <a:r>
              <a:rPr lang="ar-LB" sz="1200" b="0" i="0" u="none" strike="noStrike" baseline="30000" dirty="0">
                <a:solidFill>
                  <a:srgbClr val="24408E"/>
                </a:solidFill>
                <a:latin typeface="Arial" panose="020B0604020202020204" pitchFamily="34" charset="0"/>
              </a:rPr>
              <a:t>الله بحبني كيف ما بكون</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4</a:t>
            </a:fld>
            <a:endParaRPr lang="en-LB"/>
          </a:p>
        </p:txBody>
      </p:sp>
    </p:spTree>
    <p:extLst>
      <p:ext uri="{BB962C8B-B14F-4D97-AF65-F5344CB8AC3E}">
        <p14:creationId xmlns:p14="http://schemas.microsoft.com/office/powerpoint/2010/main" val="32094291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ctr" rtl="1"/>
            <a:r>
              <a:rPr lang="ar-LB" sz="1200" b="0" i="0" u="none" strike="noStrike" baseline="30000" dirty="0">
                <a:solidFill>
                  <a:srgbClr val="24408E"/>
                </a:solidFill>
                <a:latin typeface="Arial" panose="020B0604020202020204" pitchFamily="34" charset="0"/>
              </a:rPr>
              <a:t>- القرار -</a:t>
            </a:r>
          </a:p>
          <a:p>
            <a:pPr marR="0" algn="ctr" rtl="1"/>
            <a:r>
              <a:rPr lang="ar-LB" sz="1200" b="0" i="0" u="none" strike="noStrike" baseline="30000" dirty="0">
                <a:solidFill>
                  <a:srgbClr val="24408E"/>
                </a:solidFill>
                <a:latin typeface="Arial" panose="020B0604020202020204" pitchFamily="34" charset="0"/>
              </a:rPr>
              <a:t>(اتّكل على ربّك من كل قلبك صلِّ بيسمع صلاتك لأنه بيحبك)٢</a:t>
            </a:r>
          </a:p>
          <a:p>
            <a:pPr marR="0" algn="ctr" rtl="1"/>
            <a:endParaRPr lang="en-GB" sz="1200" b="0" i="0" u="none" strike="noStrike" baseline="30000" dirty="0">
              <a:solidFill>
                <a:srgbClr val="24408E"/>
              </a:solidFill>
              <a:latin typeface="Arial" panose="020B0604020202020204" pitchFamily="34" charset="0"/>
            </a:endParaRPr>
          </a:p>
          <a:p>
            <a:pPr marR="0" algn="ctr" rtl="1"/>
            <a:r>
              <a:rPr lang="en-GB" sz="1200" b="0" i="0" u="none" strike="noStrike" baseline="30000" dirty="0">
                <a:solidFill>
                  <a:srgbClr val="24408E"/>
                </a:solidFill>
                <a:latin typeface="Arial" panose="020B0604020202020204" pitchFamily="34" charset="0"/>
              </a:rPr>
              <a:t> - ١ -</a:t>
            </a:r>
          </a:p>
          <a:p>
            <a:pPr marR="0" algn="ctr" rtl="1"/>
            <a:r>
              <a:rPr lang="ar-LB" sz="1200" b="0" i="0" u="none" strike="noStrike" baseline="30000" dirty="0">
                <a:solidFill>
                  <a:srgbClr val="24408E"/>
                </a:solidFill>
                <a:latin typeface="Arial" panose="020B0604020202020204" pitchFamily="34" charset="0"/>
              </a:rPr>
              <a:t>(لما بكون متضايق    و تحس انو كتير خايف</a:t>
            </a:r>
            <a:endParaRPr lang="en-US" sz="1200" b="0" i="0" u="none" strike="noStrike" baseline="30000" dirty="0">
              <a:solidFill>
                <a:srgbClr val="24408E"/>
              </a:solidFill>
              <a:latin typeface="Arial" panose="020B0604020202020204" pitchFamily="34" charset="0"/>
            </a:endParaRPr>
          </a:p>
          <a:p>
            <a:pPr marR="0" algn="ctr" rtl="1"/>
            <a:r>
              <a:rPr lang="ar-LB" sz="1200" b="0" i="0" u="none" strike="noStrike" baseline="30000" dirty="0">
                <a:solidFill>
                  <a:srgbClr val="24408E"/>
                </a:solidFill>
                <a:latin typeface="Arial" panose="020B0604020202020204" pitchFamily="34" charset="0"/>
              </a:rPr>
              <a:t>بتعرف الله حدّك   وهو كل شي شايف)٢ </a:t>
            </a:r>
          </a:p>
          <a:p>
            <a:pPr marR="0" algn="ctr" rtl="1"/>
            <a:r>
              <a:rPr lang="ar-LB" sz="1200" b="0" i="0" u="none" strike="noStrike" baseline="30000" dirty="0">
                <a:solidFill>
                  <a:srgbClr val="24408E"/>
                </a:solidFill>
                <a:latin typeface="Arial" panose="020B0604020202020204" pitchFamily="34" charset="0"/>
              </a:rPr>
              <a:t>(اتذكر انه مكتوب    إنك أنت محبوب )٢  </a:t>
            </a:r>
            <a:endParaRPr lang="en-US" sz="1200" b="0" i="0" u="none" strike="noStrike" baseline="30000" dirty="0">
              <a:solidFill>
                <a:srgbClr val="24408E"/>
              </a:solidFill>
              <a:latin typeface="Arial" panose="020B0604020202020204" pitchFamily="34" charset="0"/>
            </a:endParaRPr>
          </a:p>
          <a:p>
            <a:pPr marR="0" algn="ctr" rtl="1"/>
            <a:r>
              <a:rPr lang="ar-LB" sz="1200" b="0" i="0" u="none" strike="noStrike" baseline="30000" dirty="0">
                <a:solidFill>
                  <a:srgbClr val="24408E"/>
                </a:solidFill>
                <a:latin typeface="Arial" panose="020B0604020202020204" pitchFamily="34" charset="0"/>
              </a:rPr>
              <a:t>دايماً ضل متذكر       وقووووول</a:t>
            </a:r>
          </a:p>
          <a:p>
            <a:pPr marR="0" algn="ctr" rtl="1"/>
            <a:endParaRPr lang="en-GB" sz="1200" b="0" i="0" u="none" strike="noStrike" baseline="30000" dirty="0">
              <a:solidFill>
                <a:srgbClr val="24408E"/>
              </a:solidFill>
              <a:latin typeface="Arial" panose="020B0604020202020204" pitchFamily="34" charset="0"/>
            </a:endParaRPr>
          </a:p>
          <a:p>
            <a:pPr marR="0" algn="ctr" rtl="1"/>
            <a:r>
              <a:rPr lang="en-GB" sz="1200" b="0" i="0" u="none" strike="noStrike" baseline="30000" dirty="0">
                <a:solidFill>
                  <a:srgbClr val="24408E"/>
                </a:solidFill>
                <a:latin typeface="Arial" panose="020B0604020202020204" pitchFamily="34" charset="0"/>
              </a:rPr>
              <a:t> -٢ -</a:t>
            </a:r>
          </a:p>
          <a:p>
            <a:pPr marR="0" algn="ctr" rtl="1"/>
            <a:r>
              <a:rPr lang="ar-LB" sz="1200" b="0" i="0" u="none" strike="noStrike" baseline="30000" dirty="0">
                <a:solidFill>
                  <a:srgbClr val="24408E"/>
                </a:solidFill>
                <a:latin typeface="Arial" panose="020B0604020202020204" pitchFamily="34" charset="0"/>
              </a:rPr>
              <a:t>(لما بكون متضايق   وحس اني كتير خايف  بعرف الله حدّي هو كل شي شايف)٢</a:t>
            </a:r>
          </a:p>
          <a:p>
            <a:pPr marR="0" algn="ctr" rtl="1"/>
            <a:r>
              <a:rPr lang="ar-LB" sz="1200" b="0" i="0" u="none" strike="noStrike" baseline="30000" dirty="0">
                <a:solidFill>
                  <a:srgbClr val="24408E"/>
                </a:solidFill>
                <a:latin typeface="Arial" panose="020B0604020202020204" pitchFamily="34" charset="0"/>
              </a:rPr>
              <a:t>(بعرف أنه مكتوب   انّي أنا محبوب)٢</a:t>
            </a:r>
          </a:p>
          <a:p>
            <a:pPr marR="0" algn="ctr" rtl="1"/>
            <a:r>
              <a:rPr lang="ar-LB" sz="1200" b="0" i="0" u="none" strike="noStrike" baseline="30000" dirty="0">
                <a:solidFill>
                  <a:srgbClr val="24408E"/>
                </a:solidFill>
                <a:latin typeface="Arial" panose="020B0604020202020204" pitchFamily="34" charset="0"/>
              </a:rPr>
              <a:t>رح دايماً ضل متذكّر ورح قووووول</a:t>
            </a:r>
          </a:p>
          <a:p>
            <a:pPr marR="0" algn="ctr" rtl="1"/>
            <a:endParaRPr lang="en-GB" sz="1200" b="0" i="0" u="none" strike="noStrike" baseline="30000" dirty="0">
              <a:solidFill>
                <a:srgbClr val="24408E"/>
              </a:solidFill>
              <a:latin typeface="Arial" panose="020B0604020202020204" pitchFamily="34" charset="0"/>
            </a:endParaRPr>
          </a:p>
          <a:p>
            <a:pPr marR="0" algn="ctr" rtl="1"/>
            <a:r>
              <a:rPr lang="ar-LB" sz="1200" b="0" i="0" u="none" strike="noStrike" baseline="30000" dirty="0">
                <a:solidFill>
                  <a:srgbClr val="24408E"/>
                </a:solidFill>
                <a:latin typeface="Arial" panose="020B0604020202020204" pitchFamily="34" charset="0"/>
              </a:rPr>
              <a:t>باتكل على ربي من كل قلبي بصلي بيسمع صلاتي لأنه بيحبني </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14</a:t>
            </a:fld>
            <a:endParaRPr lang="en-LB"/>
          </a:p>
        </p:txBody>
      </p:sp>
    </p:spTree>
    <p:extLst>
      <p:ext uri="{BB962C8B-B14F-4D97-AF65-F5344CB8AC3E}">
        <p14:creationId xmlns:p14="http://schemas.microsoft.com/office/powerpoint/2010/main" val="1426984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ctr" rtl="1"/>
            <a:r>
              <a:rPr lang="ar-LB" dirty="0"/>
              <a:t>(مين هوِّ مَلِك السَّما مين هوِّ مَلِك الأرض</a:t>
            </a:r>
          </a:p>
          <a:p>
            <a:pPr marR="0" algn="ctr" rtl="1"/>
            <a:r>
              <a:rPr lang="ar-LB" dirty="0"/>
              <a:t>مين هوِّ مَلِك العالم كِلُّه هوِّ مَلِكِي</a:t>
            </a:r>
          </a:p>
          <a:p>
            <a:pPr marR="0" algn="ctr" rtl="1"/>
            <a:r>
              <a:rPr lang="ar-LB" dirty="0"/>
              <a:t>ي س و ع …... يسوع</a:t>
            </a:r>
          </a:p>
          <a:p>
            <a:pPr marR="0" algn="ctr" rtl="1"/>
            <a:r>
              <a:rPr lang="ar-LB" dirty="0"/>
              <a:t>هوِّ مَلِك الملوك</a:t>
            </a:r>
          </a:p>
          <a:p>
            <a:pPr marR="0" algn="ctr" rtl="1"/>
            <a:r>
              <a:rPr lang="ar-LB" dirty="0"/>
              <a:t>هوِّ مَلِك العالم كِلُّه هوِّ مَلِكِي)٢</a:t>
            </a:r>
          </a:p>
          <a:p>
            <a:pPr marR="0" algn="ctr" rtl="1"/>
            <a:endParaRPr lang="ar-LB" dirty="0"/>
          </a:p>
          <a:p>
            <a:pPr marR="0" algn="ctr" rtl="1"/>
            <a:r>
              <a:rPr lang="ar-LB" dirty="0"/>
              <a:t>(يسوع مَلِك السَّما يسوع مَلِك الأرض</a:t>
            </a:r>
          </a:p>
          <a:p>
            <a:pPr marR="0" algn="ctr" rtl="1"/>
            <a:r>
              <a:rPr lang="ar-LB" dirty="0"/>
              <a:t>يسوع مَلِك العالم كِلُّه ويسوع مَلِكِي</a:t>
            </a:r>
          </a:p>
          <a:p>
            <a:pPr marR="0" algn="ctr" rtl="1"/>
            <a:r>
              <a:rPr lang="ar-LB" dirty="0"/>
              <a:t>ي س و ع …… يسوع</a:t>
            </a:r>
          </a:p>
          <a:p>
            <a:pPr marR="0" algn="ctr" rtl="1"/>
            <a:r>
              <a:rPr lang="ar-LB" dirty="0"/>
              <a:t>هوِّ مَلِك الملوك</a:t>
            </a:r>
          </a:p>
          <a:p>
            <a:pPr marR="0" algn="ctr" rtl="1"/>
            <a:r>
              <a:rPr lang="ar-LB" dirty="0"/>
              <a:t>يسوع مَلِك العالم كِلُّه ويسوع مَلِكِي)٢</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20</a:t>
            </a:fld>
            <a:endParaRPr lang="en-LB"/>
          </a:p>
        </p:txBody>
      </p:sp>
    </p:spTree>
    <p:extLst>
      <p:ext uri="{BB962C8B-B14F-4D97-AF65-F5344CB8AC3E}">
        <p14:creationId xmlns:p14="http://schemas.microsoft.com/office/powerpoint/2010/main" val="27547464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المواد المطلوبة: </a:t>
            </a:r>
            <a:r>
              <a:rPr lang="ar-LB" dirty="0"/>
              <a:t>منديل لربط العيون.</a:t>
            </a:r>
            <a:endParaRPr lang="en-US" dirty="0"/>
          </a:p>
          <a:p>
            <a:pPr marL="0" algn="r" defTabSz="914400" rtl="1" eaLnBrk="1" latinLnBrk="0" hangingPunct="1"/>
            <a:r>
              <a:rPr lang="ar-LB" dirty="0"/>
              <a:t>شرح وتطبيق</a:t>
            </a:r>
          </a:p>
          <a:p>
            <a:pPr marL="171450" indent="-171450" algn="r" defTabSz="914400" rtl="1" eaLnBrk="1" latinLnBrk="0" hangingPunct="1">
              <a:buFont typeface="Arial" panose="020B0604020202020204" pitchFamily="34" charset="0"/>
              <a:buChar char="•"/>
            </a:pPr>
            <a:r>
              <a:rPr lang="ar-LB" dirty="0"/>
              <a:t>اختر ولدين من الأولاد (أ – ب)، وليقف كلٌّ منهما في الاتجاه المخالف للآخر.</a:t>
            </a:r>
            <a:endParaRPr lang="en-US" dirty="0"/>
          </a:p>
          <a:p>
            <a:pPr marL="171450" indent="-171450" algn="r" defTabSz="914400" rtl="1" eaLnBrk="1" latinLnBrk="0" hangingPunct="1">
              <a:buFont typeface="Arial" panose="020B0604020202020204" pitchFamily="34" charset="0"/>
              <a:buChar char="•"/>
            </a:pPr>
            <a:r>
              <a:rPr lang="ar-LB" dirty="0"/>
              <a:t>أعصب عينيّ الولد (أ).</a:t>
            </a:r>
            <a:endParaRPr lang="en-US" dirty="0"/>
          </a:p>
          <a:p>
            <a:pPr marL="171450" indent="-171450" algn="r" defTabSz="914400" rtl="1" eaLnBrk="1" latinLnBrk="0" hangingPunct="1">
              <a:buFont typeface="Arial" panose="020B0604020202020204" pitchFamily="34" charset="0"/>
              <a:buChar char="•"/>
            </a:pPr>
            <a:r>
              <a:rPr lang="ar-LB" dirty="0"/>
              <a:t>اطلب من جميع الأولاد الباقين الوقوف في الوسط.</a:t>
            </a:r>
            <a:endParaRPr lang="en-US" dirty="0"/>
          </a:p>
          <a:p>
            <a:pPr marL="171450" indent="-171450" algn="r" defTabSz="914400" rtl="1" eaLnBrk="1" latinLnBrk="0" hangingPunct="1">
              <a:buFont typeface="Arial" panose="020B0604020202020204" pitchFamily="34" charset="0"/>
              <a:buChar char="•"/>
            </a:pPr>
            <a:r>
              <a:rPr lang="ar-LB" dirty="0"/>
              <a:t>حدِّد وقتًا معيَّنًا للعبة. يمكن  تكرار اللعبة مع وَلدين آخرين.</a:t>
            </a:r>
            <a:r>
              <a:rPr lang="en-US" dirty="0"/>
              <a:t> </a:t>
            </a:r>
            <a:r>
              <a:rPr lang="ar-LB" dirty="0"/>
              <a:t>اسأل الولدين (أ- ب)، ما كان الجزء الأصعب في اللعبة؟</a:t>
            </a:r>
          </a:p>
          <a:p>
            <a:pPr marL="171450" indent="-171450" algn="r" defTabSz="914400" rtl="1" eaLnBrk="1" latinLnBrk="0" hangingPunct="1">
              <a:buFont typeface="Arial" panose="020B0604020202020204" pitchFamily="34" charset="0"/>
              <a:buChar char="•"/>
            </a:pPr>
            <a:endParaRPr lang="ar-LB" dirty="0"/>
          </a:p>
          <a:p>
            <a:pPr marL="0" indent="0" algn="r" defTabSz="914400" rtl="1" eaLnBrk="1" latinLnBrk="0" hangingPunct="1">
              <a:buFont typeface="Arial" panose="020B0604020202020204" pitchFamily="34" charset="0"/>
              <a:buNone/>
            </a:pPr>
            <a:r>
              <a:rPr lang="ar-LB" b="1" dirty="0"/>
              <a:t>الخلاصة</a:t>
            </a:r>
            <a:r>
              <a:rPr lang="ar-LB" dirty="0"/>
              <a:t> </a:t>
            </a:r>
          </a:p>
          <a:p>
            <a:pPr marL="0" indent="0" algn="r" defTabSz="914400" rtl="1" eaLnBrk="1" latinLnBrk="0" hangingPunct="1">
              <a:buFont typeface="Arial" panose="020B0604020202020204" pitchFamily="34" charset="0"/>
              <a:buNone/>
            </a:pPr>
            <a:r>
              <a:rPr lang="ar-LB" dirty="0"/>
              <a:t>لم يتمكَّن ولد (ب) في اللعبة أن يسمع الولد (أ)، وذلك بسبب الأصوات العالية والصراخ. هذا ما يحصل تمامًا في حياتنا. توجد أمور كثيرة تمنعنا من سماع صوت الله.</a:t>
            </a:r>
          </a:p>
        </p:txBody>
      </p:sp>
      <p:sp>
        <p:nvSpPr>
          <p:cNvPr id="4" name="Slide Number Placeholder 3"/>
          <p:cNvSpPr>
            <a:spLocks noGrp="1"/>
          </p:cNvSpPr>
          <p:nvPr>
            <p:ph type="sldNum" sz="quarter" idx="5"/>
          </p:nvPr>
        </p:nvSpPr>
        <p:spPr/>
        <p:txBody>
          <a:bodyPr/>
          <a:lstStyle/>
          <a:p>
            <a:fld id="{0A31E068-D99C-E840-A98D-6E78081BD850}" type="slidenum">
              <a:rPr lang="en-LB" smtClean="0"/>
              <a:t>23</a:t>
            </a:fld>
            <a:endParaRPr lang="en-LB"/>
          </a:p>
        </p:txBody>
      </p:sp>
    </p:spTree>
    <p:extLst>
      <p:ext uri="{BB962C8B-B14F-4D97-AF65-F5344CB8AC3E}">
        <p14:creationId xmlns:p14="http://schemas.microsoft.com/office/powerpoint/2010/main" val="5952853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24408E"/>
                </a:solidFill>
                <a:latin typeface="Arial" panose="020B0604020202020204" pitchFamily="34" charset="0"/>
              </a:rPr>
              <a:t>ملوك الأول ١٨: ١٦ – ٣٩.</a:t>
            </a:r>
          </a:p>
          <a:p>
            <a:pPr marR="0" algn="r" rtl="1"/>
            <a:endParaRPr lang="ar-LB" sz="1800" b="0" i="0" u="none" strike="noStrike" baseline="30000" dirty="0">
              <a:solidFill>
                <a:srgbClr val="8A1F52"/>
              </a:solidFill>
              <a:latin typeface="Arial" panose="020B0604020202020204" pitchFamily="34" charset="0"/>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24</a:t>
            </a:fld>
            <a:endParaRPr lang="en-LB"/>
          </a:p>
        </p:txBody>
      </p:sp>
    </p:spTree>
    <p:extLst>
      <p:ext uri="{BB962C8B-B14F-4D97-AF65-F5344CB8AC3E}">
        <p14:creationId xmlns:p14="http://schemas.microsoft.com/office/powerpoint/2010/main" val="11791860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المقدِّمة</a:t>
            </a:r>
          </a:p>
          <a:p>
            <a:pPr algn="r"/>
            <a:r>
              <a:rPr lang="ar-LB" dirty="0"/>
              <a:t>إنّ شعب الله هو الذي اختاره الله لنفسه، ليبارك بهم الأمم. </a:t>
            </a:r>
          </a:p>
          <a:p>
            <a:pPr algn="r"/>
            <a:r>
              <a:rPr lang="ar-LB" dirty="0"/>
              <a:t>ولكن مع مرورالوقت، ابتعد هذا الشعب عن وصايا الله وتعاليمه، واتّخذ له آلهة أخرى ليعبدها... آلهة من حجارة، من صنع الناس. وقد أطلقوا على هذه الآلهة اسم البعل. </a:t>
            </a:r>
          </a:p>
          <a:p>
            <a:pPr algn="r"/>
            <a:r>
              <a:rPr lang="ar-LB" dirty="0"/>
              <a:t>أما الله فقد حذَّر شعبه أنَّهم إن لم يرجعوا عن عبادة هذه الآلهة سوف يمنع المطر من الهطول على الأرض. ولكن الشعب لم يسمع له.</a:t>
            </a:r>
          </a:p>
          <a:p>
            <a:pPr algn="r"/>
            <a:endParaRPr lang="ar-LB" dirty="0"/>
          </a:p>
          <a:p>
            <a:pPr algn="r"/>
            <a:r>
              <a:rPr lang="ar-LB" b="1" dirty="0"/>
              <a:t>الله يُعاقب الشعب</a:t>
            </a:r>
          </a:p>
          <a:p>
            <a:pPr algn="r"/>
            <a:r>
              <a:rPr lang="ar-LB" dirty="0"/>
              <a:t>منع الله السماء من أن تمطر مدَّة ثلاث سنوات، استمرّ الشعب في عبادة البعل ولم يتوبوا، وكان آنذاك رجلاً اسمه إيليا، وكان يحبّ الله كثيراً. وقد صلّى إيليا إلى الله كي لا يرسل مطراً إلى الأرض،فاستجاب الله له، ومنع السماء من المطر، مدّة ثلاث سنوات. فكان أن ماتت النباتات والحيوانات، وكاد البشر أن يموتوا هم أيضاً. اسأل الأولاد: هل يُمكن لأحد أن يعيش من دون مياه؟ (اسمع الإجابات).</a:t>
            </a:r>
          </a:p>
          <a:p>
            <a:pPr algn="r"/>
            <a:endParaRPr lang="ar-LB" dirty="0"/>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25</a:t>
            </a:fld>
            <a:endParaRPr lang="en-LB"/>
          </a:p>
        </p:txBody>
      </p:sp>
    </p:spTree>
    <p:extLst>
      <p:ext uri="{BB962C8B-B14F-4D97-AF65-F5344CB8AC3E}">
        <p14:creationId xmlns:p14="http://schemas.microsoft.com/office/powerpoint/2010/main" val="2889118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4AFFF-785C-E946-92BE-1C55F862B3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C2C166-D9F3-B743-8992-C6FA2600A2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2DE109-DED0-0F4D-8878-D2A47E0D78CF}"/>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5" name="Footer Placeholder 4">
            <a:extLst>
              <a:ext uri="{FF2B5EF4-FFF2-40B4-BE49-F238E27FC236}">
                <a16:creationId xmlns:a16="http://schemas.microsoft.com/office/drawing/2014/main" id="{603E7490-F719-CF40-9CC7-5831A2EC8B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D0B617-66A9-6149-A29F-5F3FA8E0C68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46928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EFD8C-9B1E-1342-BC32-3A9CD5C460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D5DCAC-38A4-B048-B17F-721F1C12A4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B75E86-839C-7A42-B9D3-AC7F183E6489}"/>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5" name="Footer Placeholder 4">
            <a:extLst>
              <a:ext uri="{FF2B5EF4-FFF2-40B4-BE49-F238E27FC236}">
                <a16:creationId xmlns:a16="http://schemas.microsoft.com/office/drawing/2014/main" id="{4212F638-1E46-A548-9EDE-990AAB00D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7D4D94-7F2E-2B49-A140-B6B65718F0E7}"/>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2936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02BC91-CCD3-274C-834A-23A34FD9F1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E6541-ADF7-8740-8F1C-D4385D1841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8DB50A-E06D-9540-937E-E643808D6953}"/>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5" name="Footer Placeholder 4">
            <a:extLst>
              <a:ext uri="{FF2B5EF4-FFF2-40B4-BE49-F238E27FC236}">
                <a16:creationId xmlns:a16="http://schemas.microsoft.com/office/drawing/2014/main" id="{75FA476E-0297-854B-9C46-04F8A4D6B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B7D35-C9FD-2045-98D9-1667943528D3}"/>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683479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68402-E4AB-B444-BC99-21C850904E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7E0BE5-80F0-4A4F-9EC1-4DAD6F5167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C2DE2-69F4-B74A-852B-2F250FD12D86}"/>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5" name="Footer Placeholder 4">
            <a:extLst>
              <a:ext uri="{FF2B5EF4-FFF2-40B4-BE49-F238E27FC236}">
                <a16:creationId xmlns:a16="http://schemas.microsoft.com/office/drawing/2014/main" id="{EAE76DF3-980E-3246-BB0A-6B2C154C8E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31B99-E15A-6644-9E92-087CFA2FFF4C}"/>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907498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DD95A-77EB-E142-9878-5A5492E8C8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A24C04-09BE-AA4A-9B24-9B4DC2106C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416160-5720-0742-A862-AF88FA4AC44F}"/>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5" name="Footer Placeholder 4">
            <a:extLst>
              <a:ext uri="{FF2B5EF4-FFF2-40B4-BE49-F238E27FC236}">
                <a16:creationId xmlns:a16="http://schemas.microsoft.com/office/drawing/2014/main" id="{F4EB0A24-477F-644B-963E-190E2BC395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428711-FF98-A042-B726-D55FE796527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51340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8213E-A72E-9B4F-BBA9-397F0649F2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E2482D-4258-8948-A2C5-847AEBE560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8A21A8-3524-9C4F-B91D-FD4954D07E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47583D-C173-8249-B9D8-031CB6AE23A2}"/>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6" name="Footer Placeholder 5">
            <a:extLst>
              <a:ext uri="{FF2B5EF4-FFF2-40B4-BE49-F238E27FC236}">
                <a16:creationId xmlns:a16="http://schemas.microsoft.com/office/drawing/2014/main" id="{740124CE-97DD-C641-9F9D-058D30BA41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B813FD-E0E5-4F45-9268-A69FEF840826}"/>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410192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7F2B-853C-D34E-A045-A018AD2484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10F44A-1F43-E94F-9FEC-D5429154AA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BB586F-5CA7-C741-A761-B999E0AA1E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BAF0CF-EA4A-604D-857F-E0FE412082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351BE4-46E2-3349-8DC2-3C89E6E1AB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E23E7-520B-044B-987C-22F763FDED8C}"/>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8" name="Footer Placeholder 7">
            <a:extLst>
              <a:ext uri="{FF2B5EF4-FFF2-40B4-BE49-F238E27FC236}">
                <a16:creationId xmlns:a16="http://schemas.microsoft.com/office/drawing/2014/main" id="{C3962948-4D82-8B48-9E66-FC67EBE361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72AE97-4496-B54D-BEF1-7736F2328CF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315219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A6E77-1AF2-AB4F-8B21-7251D6E4F33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63A82-818E-2C4B-8A5C-4418EE9AB4A5}"/>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4" name="Footer Placeholder 3">
            <a:extLst>
              <a:ext uri="{FF2B5EF4-FFF2-40B4-BE49-F238E27FC236}">
                <a16:creationId xmlns:a16="http://schemas.microsoft.com/office/drawing/2014/main" id="{188F9A70-168B-5B47-A6F5-AE8CF78354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742234-45A9-B040-9013-EA3CED53B70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64220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9BBF9-0500-4841-84C3-D5B051CC1C05}"/>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3" name="Footer Placeholder 2">
            <a:extLst>
              <a:ext uri="{FF2B5EF4-FFF2-40B4-BE49-F238E27FC236}">
                <a16:creationId xmlns:a16="http://schemas.microsoft.com/office/drawing/2014/main" id="{8E065E97-0368-BD4C-9581-BFEC66BAE0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1F5F06-7988-9841-8D61-692B68EE272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571602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2B1C1-0B9C-FC45-99EB-AD2D28E5C7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2DB8E2-17F3-F04B-8266-AD7F70FBDB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4480DB-C08D-0248-99FA-447B87F76A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CC6FB9-B55E-8A42-A230-445CFC3BF9CA}"/>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6" name="Footer Placeholder 5">
            <a:extLst>
              <a:ext uri="{FF2B5EF4-FFF2-40B4-BE49-F238E27FC236}">
                <a16:creationId xmlns:a16="http://schemas.microsoft.com/office/drawing/2014/main" id="{C2B65211-534C-5940-9A7F-C2B9388298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5D7646-C378-3D4F-87E9-168F3A353579}"/>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14361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5439-3396-E044-9001-81497D27A6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AF09DFC-B2B5-A244-9953-692BA797C2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383D398-CE5F-E946-8E93-0D1AE4BC2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B80914-8D1A-CC42-ABBA-217EAA814A8C}"/>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6" name="Footer Placeholder 5">
            <a:extLst>
              <a:ext uri="{FF2B5EF4-FFF2-40B4-BE49-F238E27FC236}">
                <a16:creationId xmlns:a16="http://schemas.microsoft.com/office/drawing/2014/main" id="{B3D9CD86-4494-4342-B9CF-5E7932DC62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1B2CDC-4D31-BF45-B430-3EC39D059054}"/>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521573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FBCD58-4CAE-A245-967E-9FF7C3E6C5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A8A58C-00AF-BF47-9DA9-55B12946BB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8B770-3192-334A-942C-5A35E4541C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F8064-137E-7649-8112-822922EBE8B2}" type="datetimeFigureOut">
              <a:rPr lang="en-US" smtClean="0"/>
              <a:t>7/15/22</a:t>
            </a:fld>
            <a:endParaRPr lang="en-US"/>
          </a:p>
        </p:txBody>
      </p:sp>
      <p:sp>
        <p:nvSpPr>
          <p:cNvPr id="5" name="Footer Placeholder 4">
            <a:extLst>
              <a:ext uri="{FF2B5EF4-FFF2-40B4-BE49-F238E27FC236}">
                <a16:creationId xmlns:a16="http://schemas.microsoft.com/office/drawing/2014/main" id="{ECF750BC-7BDC-0C40-A466-60F6C505A0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BA1007-B0EA-3B4D-9E00-C4C3F2FA67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A29954-9407-4F49-84A0-2AF2D2877A44}" type="slidenum">
              <a:rPr lang="en-US" smtClean="0"/>
              <a:t>‹#›</a:t>
            </a:fld>
            <a:endParaRPr lang="en-US"/>
          </a:p>
        </p:txBody>
      </p:sp>
    </p:spTree>
    <p:extLst>
      <p:ext uri="{BB962C8B-B14F-4D97-AF65-F5344CB8AC3E}">
        <p14:creationId xmlns:p14="http://schemas.microsoft.com/office/powerpoint/2010/main" val="208995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g"/></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8.jp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6544407-39AF-8CFD-18D4-7A4901BC60ED}"/>
              </a:ext>
            </a:extLst>
          </p:cNvPr>
          <p:cNvSpPr/>
          <p:nvPr/>
        </p:nvSpPr>
        <p:spPr>
          <a:xfrm>
            <a:off x="2246989" y="1580015"/>
            <a:ext cx="3167855"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الدرس ١٢</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07DEC838-0FE9-DB21-2928-9CF1F148338C}"/>
              </a:ext>
            </a:extLst>
          </p:cNvPr>
          <p:cNvSpPr/>
          <p:nvPr/>
        </p:nvSpPr>
        <p:spPr>
          <a:xfrm>
            <a:off x="379488" y="2635954"/>
            <a:ext cx="6902852" cy="3631763"/>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err="1">
                <a:ln/>
                <a:solidFill>
                  <a:srgbClr val="7030A0"/>
                </a:solidFill>
                <a:latin typeface="Tahoma" panose="020B0604030504040204" pitchFamily="34" charset="0"/>
                <a:ea typeface="Tahoma" panose="020B0604030504040204" pitchFamily="34" charset="0"/>
              </a:rPr>
              <a:t>إيليّا</a:t>
            </a:r>
            <a:endParaRPr lang="ar-SA" sz="11500" b="1" dirty="0">
              <a:ln/>
              <a:solidFill>
                <a:srgbClr val="7030A0"/>
              </a:solidFill>
              <a:latin typeface="Tahoma" panose="020B0604030504040204" pitchFamily="34" charset="0"/>
              <a:ea typeface="Tahoma" panose="020B0604030504040204" pitchFamily="34" charset="0"/>
            </a:endParaRPr>
          </a:p>
          <a:p>
            <a:pPr algn="ctr"/>
            <a:r>
              <a:rPr lang="ar-SA" sz="11500" b="1" dirty="0">
                <a:ln/>
                <a:solidFill>
                  <a:srgbClr val="7030A0"/>
                </a:solidFill>
                <a:latin typeface="Tahoma" panose="020B0604030504040204" pitchFamily="34" charset="0"/>
                <a:ea typeface="Tahoma" panose="020B0604030504040204" pitchFamily="34" charset="0"/>
              </a:rPr>
              <a:t> وانبياء البعل </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6DE3A9E4-7AC4-7113-9A49-2744A5C1D212}"/>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198D2D2F-73B9-BB87-CD12-7C95DA466316}"/>
              </a:ext>
            </a:extLst>
          </p:cNvPr>
          <p:cNvCxnSpPr>
            <a:cxnSpLocks/>
          </p:cNvCxnSpPr>
          <p:nvPr/>
        </p:nvCxnSpPr>
        <p:spPr>
          <a:xfrm flipH="1">
            <a:off x="453224" y="302150"/>
            <a:ext cx="7952" cy="20004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BC24B5D2-03EA-6AEE-5E92-E05858431823}"/>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FE090010-EF99-1914-984D-491251FBDACA}"/>
              </a:ext>
            </a:extLst>
          </p:cNvPr>
          <p:cNvCxnSpPr>
            <a:cxnSpLocks/>
          </p:cNvCxnSpPr>
          <p:nvPr/>
        </p:nvCxnSpPr>
        <p:spPr>
          <a:xfrm flipH="1">
            <a:off x="453225" y="6551875"/>
            <a:ext cx="528031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794D272-1279-8C37-58FF-7C2687695A55}"/>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0D6EFC8-E2D1-8F4D-D7EA-3FDAF2D8823D}"/>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C9567FBE-C92A-A0D0-2DC4-3A1D3FF051EE}"/>
              </a:ext>
            </a:extLst>
          </p:cNvPr>
          <p:cNvPicPr>
            <a:picLocks noChangeAspect="1"/>
          </p:cNvPicPr>
          <p:nvPr/>
        </p:nvPicPr>
        <p:blipFill rotWithShape="1">
          <a:blip r:embed="rId3"/>
          <a:srcRect l="20364" t="27388" r="24280" b="30630"/>
          <a:stretch/>
        </p:blipFill>
        <p:spPr>
          <a:xfrm>
            <a:off x="5414844" y="440739"/>
            <a:ext cx="6480308" cy="3475176"/>
          </a:xfrm>
          <a:prstGeom prst="rect">
            <a:avLst/>
          </a:prstGeom>
        </p:spPr>
      </p:pic>
    </p:spTree>
    <p:extLst>
      <p:ext uri="{BB962C8B-B14F-4D97-AF65-F5344CB8AC3E}">
        <p14:creationId xmlns:p14="http://schemas.microsoft.com/office/powerpoint/2010/main" val="27956017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3965" y="533011"/>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حدك انت وزعلان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أنا بسمعك وانت وفشلان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مرّة حسيت بخوف</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صلّي وقول إنك تعبان</a:t>
            </a:r>
          </a:p>
        </p:txBody>
      </p:sp>
    </p:spTree>
    <p:extLst>
      <p:ext uri="{BB962C8B-B14F-4D97-AF65-F5344CB8AC3E}">
        <p14:creationId xmlns:p14="http://schemas.microsoft.com/office/powerpoint/2010/main" val="32781830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53225" y="455782"/>
            <a:ext cx="11152251" cy="5495415"/>
          </a:xfrm>
          <a:prstGeom prst="rect">
            <a:avLst/>
          </a:prstGeom>
        </p:spPr>
        <p:txBody>
          <a:bodyPr wrap="square">
            <a:spAutoFit/>
          </a:bodyPr>
          <a:lstStyle/>
          <a:p>
            <a:pPr algn="ctr" rtl="1">
              <a:lnSpc>
                <a:spcPct val="150000"/>
              </a:lnSpc>
            </a:pPr>
            <a:r>
              <a:rPr lang="ar-LB" sz="4800" b="1" dirty="0">
                <a:solidFill>
                  <a:srgbClr val="273582"/>
                </a:solidFill>
                <a:latin typeface="Tahoma" panose="020B0604030504040204" pitchFamily="34" charset="0"/>
              </a:rPr>
              <a:t>الله هو اللي خلقني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ابيهتم فيّ علي طول</a:t>
            </a:r>
          </a:p>
          <a:p>
            <a:pPr algn="ctr" rtl="1">
              <a:lnSpc>
                <a:spcPct val="150000"/>
              </a:lnSpc>
            </a:pPr>
            <a:r>
              <a:rPr lang="ar-LB" sz="4800" b="1" dirty="0">
                <a:solidFill>
                  <a:srgbClr val="273582"/>
                </a:solidFill>
                <a:latin typeface="Tahoma" panose="020B0604030504040204" pitchFamily="34" charset="0"/>
              </a:rPr>
              <a:t>كلمة الله بتعلمني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بتفهمني وبتذكرني</a:t>
            </a:r>
          </a:p>
          <a:p>
            <a:pPr algn="ctr">
              <a:lnSpc>
                <a:spcPct val="150000"/>
              </a:lnSpc>
            </a:pPr>
            <a:r>
              <a:rPr lang="ar-LB" sz="4800" b="1" dirty="0">
                <a:solidFill>
                  <a:srgbClr val="273582"/>
                </a:solidFill>
                <a:latin typeface="Tahoma" panose="020B0604030504040204" pitchFamily="34" charset="0"/>
              </a:rPr>
              <a:t>الله بيحبني كيف ما بكون</a:t>
            </a:r>
          </a:p>
        </p:txBody>
      </p:sp>
    </p:spTree>
    <p:extLst>
      <p:ext uri="{BB962C8B-B14F-4D97-AF65-F5344CB8AC3E}">
        <p14:creationId xmlns:p14="http://schemas.microsoft.com/office/powerpoint/2010/main" val="39052291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74706" y="513555"/>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بحبك ربي يسوع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رح غني بصوت مسموع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قالولي إني فاشل</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بتذكر وعدك يا يسوع</a:t>
            </a:r>
          </a:p>
        </p:txBody>
      </p:sp>
    </p:spTree>
    <p:extLst>
      <p:ext uri="{BB962C8B-B14F-4D97-AF65-F5344CB8AC3E}">
        <p14:creationId xmlns:p14="http://schemas.microsoft.com/office/powerpoint/2010/main" val="12621966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3965" y="533011"/>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حدك انت وزعلان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أنا بسمعك وانت وفشلان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مرّة حسيت بخوف</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صلّي وقول إنك تعبان</a:t>
            </a:r>
          </a:p>
        </p:txBody>
      </p:sp>
    </p:spTree>
    <p:extLst>
      <p:ext uri="{BB962C8B-B14F-4D97-AF65-F5344CB8AC3E}">
        <p14:creationId xmlns:p14="http://schemas.microsoft.com/office/powerpoint/2010/main" val="27719607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447773" y="1254196"/>
            <a:ext cx="5805370" cy="3785652"/>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LB" sz="8000" b="0" i="0" dirty="0">
                <a:solidFill>
                  <a:srgbClr val="7030A0"/>
                </a:solidFill>
                <a:effectLst/>
                <a:latin typeface="Tahoma" panose="020B0604030504040204" pitchFamily="34" charset="0"/>
                <a:ea typeface="Tahoma" panose="020B0604030504040204" pitchFamily="34" charset="0"/>
              </a:rPr>
              <a:t>اتكل على </a:t>
            </a:r>
          </a:p>
          <a:p>
            <a:pPr algn="ctr"/>
            <a:r>
              <a:rPr lang="ar-LB" sz="8000" b="0" i="0" dirty="0">
                <a:solidFill>
                  <a:srgbClr val="7030A0"/>
                </a:solidFill>
                <a:effectLst/>
                <a:latin typeface="Tahoma" panose="020B0604030504040204" pitchFamily="34" charset="0"/>
                <a:ea typeface="Tahoma" panose="020B0604030504040204" pitchFamily="34" charset="0"/>
              </a:rPr>
              <a:t>ربك </a:t>
            </a:r>
            <a:endParaRPr lang="en-US" sz="8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أتكل على ربك">
            <a:hlinkClick r:id="" action="ppaction://media"/>
            <a:extLst>
              <a:ext uri="{FF2B5EF4-FFF2-40B4-BE49-F238E27FC236}">
                <a16:creationId xmlns:a16="http://schemas.microsoft.com/office/drawing/2014/main" id="{9FE57312-D59A-4E49-BEC9-FDB2E518A855}"/>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811956" y="608917"/>
            <a:ext cx="609600" cy="609600"/>
          </a:xfrm>
          <a:prstGeom prst="rect">
            <a:avLst/>
          </a:prstGeom>
        </p:spPr>
      </p:pic>
    </p:spTree>
    <p:extLst>
      <p:ext uri="{BB962C8B-B14F-4D97-AF65-F5344CB8AC3E}">
        <p14:creationId xmlns:p14="http://schemas.microsoft.com/office/powerpoint/2010/main" val="8338675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868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10489" y="1619180"/>
            <a:ext cx="9159203" cy="2691250"/>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(اتّكل على ربّك من كل قلبك صلِّ بيسمع صلاتك لأنه بيحبك)٢</a:t>
            </a:r>
            <a:endParaRPr lang="ar-LB" sz="60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30349809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292424"/>
            <a:ext cx="9159203" cy="6170856"/>
          </a:xfrm>
          <a:prstGeom prst="rect">
            <a:avLst/>
          </a:prstGeom>
        </p:spPr>
        <p:txBody>
          <a:bodyPr wrap="square">
            <a:spAutoFit/>
          </a:bodyPr>
          <a:lstStyle/>
          <a:p>
            <a:pPr algn="ctr" rtl="1">
              <a:lnSpc>
                <a:spcPct val="150000"/>
              </a:lnSpc>
            </a:pPr>
            <a:r>
              <a:rPr lang="ar-LB" sz="5400" b="1" dirty="0">
                <a:solidFill>
                  <a:srgbClr val="273582"/>
                </a:solidFill>
              </a:rPr>
              <a:t>(لما بكون متضايق وحس اني</a:t>
            </a:r>
            <a:r>
              <a:rPr lang="en-US" sz="5400" b="1" dirty="0">
                <a:solidFill>
                  <a:srgbClr val="273582"/>
                </a:solidFill>
              </a:rPr>
              <a:t> </a:t>
            </a:r>
            <a:r>
              <a:rPr lang="ar-LB" sz="5400" b="1" dirty="0">
                <a:solidFill>
                  <a:srgbClr val="273582"/>
                </a:solidFill>
              </a:rPr>
              <a:t>خايف بعرف الله حدي وهو كل شي شايف)٢ </a:t>
            </a:r>
            <a:endParaRPr lang="en-US" sz="5400" b="1" dirty="0">
              <a:solidFill>
                <a:srgbClr val="273582"/>
              </a:solidFill>
            </a:endParaRPr>
          </a:p>
          <a:p>
            <a:pPr algn="ctr" rtl="1">
              <a:lnSpc>
                <a:spcPct val="150000"/>
              </a:lnSpc>
            </a:pPr>
            <a:endParaRPr lang="en-US" sz="5400" b="1" dirty="0">
              <a:solidFill>
                <a:srgbClr val="273582"/>
              </a:solidFill>
            </a:endParaRPr>
          </a:p>
          <a:p>
            <a:pPr algn="ctr" rtl="1">
              <a:lnSpc>
                <a:spcPct val="150000"/>
              </a:lnSpc>
            </a:pPr>
            <a:r>
              <a:rPr lang="ar-LB" sz="5400" b="1" dirty="0">
                <a:solidFill>
                  <a:srgbClr val="273582"/>
                </a:solidFill>
              </a:rPr>
              <a:t>(اتذكر انه مكتوب إنك أنت محبوب )٢ دايماً ضل متذكر وقووووول </a:t>
            </a:r>
            <a:endParaRPr lang="ar-LB" sz="54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3021887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10489" y="1807447"/>
            <a:ext cx="9159203" cy="2691250"/>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(اتّكل على ربّك من كل قلبك صلِّ بيسمع صلاتك لأنه بيحبك)٢</a:t>
            </a:r>
            <a:endParaRPr lang="ar-LB" sz="60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1235162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06514" y="302150"/>
            <a:ext cx="9159203" cy="6170856"/>
          </a:xfrm>
          <a:prstGeom prst="rect">
            <a:avLst/>
          </a:prstGeom>
        </p:spPr>
        <p:txBody>
          <a:bodyPr wrap="square">
            <a:spAutoFit/>
          </a:bodyPr>
          <a:lstStyle/>
          <a:p>
            <a:pPr algn="ctr" rtl="1">
              <a:lnSpc>
                <a:spcPct val="150000"/>
              </a:lnSpc>
            </a:pPr>
            <a:r>
              <a:rPr lang="ar-LB" sz="5400" b="1" dirty="0">
                <a:solidFill>
                  <a:srgbClr val="273582"/>
                </a:solidFill>
              </a:rPr>
              <a:t>(لما بكون متضايق وحس اني</a:t>
            </a:r>
            <a:r>
              <a:rPr lang="en-US" sz="5400" b="1" dirty="0">
                <a:solidFill>
                  <a:srgbClr val="273582"/>
                </a:solidFill>
              </a:rPr>
              <a:t> </a:t>
            </a:r>
            <a:r>
              <a:rPr lang="ar-LB" sz="5400" b="1" dirty="0">
                <a:solidFill>
                  <a:srgbClr val="273582"/>
                </a:solidFill>
              </a:rPr>
              <a:t>كتير</a:t>
            </a:r>
            <a:r>
              <a:rPr lang="en-US" sz="5400" b="1" dirty="0">
                <a:solidFill>
                  <a:srgbClr val="273582"/>
                </a:solidFill>
              </a:rPr>
              <a:t> </a:t>
            </a:r>
            <a:r>
              <a:rPr lang="ar-LB" sz="5400" b="1" dirty="0">
                <a:solidFill>
                  <a:srgbClr val="273582"/>
                </a:solidFill>
              </a:rPr>
              <a:t>خايف بعرف الله حدي هو كل شي شايف)٢</a:t>
            </a:r>
          </a:p>
          <a:p>
            <a:pPr algn="ctr" rtl="1">
              <a:lnSpc>
                <a:spcPct val="150000"/>
              </a:lnSpc>
            </a:pPr>
            <a:r>
              <a:rPr lang="ar-LB" sz="5400" b="1" dirty="0">
                <a:solidFill>
                  <a:srgbClr val="273582"/>
                </a:solidFill>
              </a:rPr>
              <a:t> </a:t>
            </a:r>
          </a:p>
          <a:p>
            <a:pPr algn="ctr" rtl="1">
              <a:lnSpc>
                <a:spcPct val="150000"/>
              </a:lnSpc>
            </a:pPr>
            <a:r>
              <a:rPr lang="ar-LB" sz="5400" b="1" dirty="0">
                <a:solidFill>
                  <a:srgbClr val="273582"/>
                </a:solidFill>
              </a:rPr>
              <a:t>(بعرف أنه مكتوب اني</a:t>
            </a:r>
            <a:r>
              <a:rPr lang="en-US" sz="5400" b="1" dirty="0">
                <a:solidFill>
                  <a:srgbClr val="273582"/>
                </a:solidFill>
              </a:rPr>
              <a:t> </a:t>
            </a:r>
            <a:r>
              <a:rPr lang="ar-LB" sz="5400" b="1" dirty="0">
                <a:solidFill>
                  <a:srgbClr val="273582"/>
                </a:solidFill>
              </a:rPr>
              <a:t>أنا محبوب)٢ </a:t>
            </a:r>
          </a:p>
          <a:p>
            <a:pPr algn="ctr" rtl="1">
              <a:lnSpc>
                <a:spcPct val="150000"/>
              </a:lnSpc>
            </a:pPr>
            <a:r>
              <a:rPr lang="ar-LB" sz="5400" b="1" dirty="0">
                <a:solidFill>
                  <a:srgbClr val="273582"/>
                </a:solidFill>
              </a:rPr>
              <a:t>رح دايماً ضل متذكّر ورح قووووول </a:t>
            </a:r>
            <a:endParaRPr lang="ar-LB" sz="54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1976681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1726261"/>
            <a:ext cx="9159203" cy="2951064"/>
          </a:xfrm>
          <a:prstGeom prst="rect">
            <a:avLst/>
          </a:prstGeom>
        </p:spPr>
        <p:txBody>
          <a:bodyPr wrap="square">
            <a:spAutoFit/>
          </a:bodyPr>
          <a:lstStyle/>
          <a:p>
            <a:pPr algn="ctr" rtl="1">
              <a:lnSpc>
                <a:spcPct val="150000"/>
              </a:lnSpc>
            </a:pPr>
            <a:r>
              <a:rPr lang="ar-LB" sz="6600" b="1" dirty="0">
                <a:solidFill>
                  <a:srgbClr val="273582"/>
                </a:solidFill>
              </a:rPr>
              <a:t>باتكل على ربي من كل قلبي بصلي بيسمع صلاتي لأنه بيحبني </a:t>
            </a:r>
            <a:endParaRPr lang="ar-LB" sz="66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23319146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3410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436131"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DA6F6DF2-A798-5A42-BCE5-B2B2937DA8AB}"/>
              </a:ext>
            </a:extLst>
          </p:cNvPr>
          <p:cNvSpPr/>
          <p:nvPr/>
        </p:nvSpPr>
        <p:spPr>
          <a:xfrm>
            <a:off x="4015932" y="533216"/>
            <a:ext cx="2829622"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ترحيب</a:t>
            </a:r>
            <a:endParaRPr lang="en-US" sz="8000" b="1" dirty="0">
              <a:ln/>
              <a:solidFill>
                <a:srgbClr val="7030A0"/>
              </a:solidFill>
              <a:latin typeface="Tahoma" panose="020B0604030504040204" pitchFamily="34" charset="0"/>
              <a:ea typeface="Tahoma" panose="020B0604030504040204" pitchFamily="34" charset="0"/>
            </a:endParaRPr>
          </a:p>
        </p:txBody>
      </p:sp>
      <p:pic>
        <p:nvPicPr>
          <p:cNvPr id="4" name="Picture 3">
            <a:extLst>
              <a:ext uri="{FF2B5EF4-FFF2-40B4-BE49-F238E27FC236}">
                <a16:creationId xmlns:a16="http://schemas.microsoft.com/office/drawing/2014/main" id="{D59E4A0B-FCDD-4111-8C5E-038AE50D39C5}"/>
              </a:ext>
            </a:extLst>
          </p:cNvPr>
          <p:cNvPicPr>
            <a:picLocks noChangeAspect="1"/>
          </p:cNvPicPr>
          <p:nvPr/>
        </p:nvPicPr>
        <p:blipFill>
          <a:blip r:embed="rId3"/>
          <a:stretch>
            <a:fillRect/>
          </a:stretch>
        </p:blipFill>
        <p:spPr>
          <a:xfrm>
            <a:off x="2014980" y="2560839"/>
            <a:ext cx="7098630" cy="3772415"/>
          </a:xfrm>
          <a:prstGeom prst="rect">
            <a:avLst/>
          </a:prstGeom>
        </p:spPr>
      </p:pic>
      <p:pic>
        <p:nvPicPr>
          <p:cNvPr id="2" name="Picture 1">
            <a:extLst>
              <a:ext uri="{FF2B5EF4-FFF2-40B4-BE49-F238E27FC236}">
                <a16:creationId xmlns:a16="http://schemas.microsoft.com/office/drawing/2014/main" id="{0A7D843F-34CE-5DB2-4593-6E851C9F68FD}"/>
              </a:ext>
            </a:extLst>
          </p:cNvPr>
          <p:cNvPicPr>
            <a:picLocks noChangeAspect="1"/>
          </p:cNvPicPr>
          <p:nvPr/>
        </p:nvPicPr>
        <p:blipFill>
          <a:blip r:embed="rId4"/>
          <a:stretch>
            <a:fillRect/>
          </a:stretch>
        </p:blipFill>
        <p:spPr>
          <a:xfrm>
            <a:off x="8511433" y="0"/>
            <a:ext cx="3680567" cy="2716258"/>
          </a:xfrm>
          <a:prstGeom prst="rect">
            <a:avLst/>
          </a:prstGeom>
        </p:spPr>
      </p:pic>
    </p:spTree>
    <p:extLst>
      <p:ext uri="{BB962C8B-B14F-4D97-AF65-F5344CB8AC3E}">
        <p14:creationId xmlns:p14="http://schemas.microsoft.com/office/powerpoint/2010/main" val="19002589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596771" y="1140331"/>
            <a:ext cx="5805370" cy="317009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endParaRPr lang="en-US" sz="8000" b="1" dirty="0">
              <a:ln/>
              <a:solidFill>
                <a:srgbClr val="00B050"/>
              </a:solidFill>
              <a:latin typeface="Tahoma" panose="020B0604030504040204" pitchFamily="34" charset="0"/>
              <a:ea typeface="Tahoma" panose="020B0604030504040204" pitchFamily="34" charset="0"/>
            </a:endParaRPr>
          </a:p>
          <a:p>
            <a:pPr algn="ctr"/>
            <a:r>
              <a:rPr lang="ar-LB" sz="6000" b="0" i="0" dirty="0">
                <a:solidFill>
                  <a:srgbClr val="7030A0"/>
                </a:solidFill>
                <a:effectLst/>
                <a:latin typeface="Tahoma" panose="020B0604030504040204" pitchFamily="34" charset="0"/>
                <a:ea typeface="Tahoma" panose="020B0604030504040204" pitchFamily="34" charset="0"/>
              </a:rPr>
              <a:t>مين هو</a:t>
            </a:r>
          </a:p>
          <a:p>
            <a:pPr algn="ctr"/>
            <a:r>
              <a:rPr lang="ar-LB" sz="6000" b="0" i="0" dirty="0">
                <a:solidFill>
                  <a:srgbClr val="7030A0"/>
                </a:solidFill>
                <a:effectLst/>
                <a:latin typeface="Tahoma" panose="020B0604030504040204" pitchFamily="34" charset="0"/>
                <a:ea typeface="Tahoma" panose="020B0604030504040204" pitchFamily="34" charset="0"/>
              </a:rPr>
              <a:t> ملك السما </a:t>
            </a:r>
            <a:endParaRPr lang="ar-SA" sz="60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Min houwe malik el sama">
            <a:hlinkClick r:id="" action="ppaction://media"/>
            <a:extLst>
              <a:ext uri="{FF2B5EF4-FFF2-40B4-BE49-F238E27FC236}">
                <a16:creationId xmlns:a16="http://schemas.microsoft.com/office/drawing/2014/main" id="{C35ADA5F-72AA-48E7-809D-66B5AB0D3937}"/>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33537" y="701675"/>
            <a:ext cx="609600" cy="609600"/>
          </a:xfrm>
          <a:prstGeom prst="rect">
            <a:avLst/>
          </a:prstGeom>
        </p:spPr>
      </p:pic>
    </p:spTree>
    <p:extLst>
      <p:ext uri="{BB962C8B-B14F-4D97-AF65-F5344CB8AC3E}">
        <p14:creationId xmlns:p14="http://schemas.microsoft.com/office/powerpoint/2010/main" val="14663527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3">
                <p:cTn id="7" fill="hold" display="0">
                  <p:stCondLst>
                    <p:cond delay="indefinite"/>
                  </p:stCondLst>
                  <p:endCondLst>
                    <p:cond evt="onStopAudio" delay="0">
                      <p:tgtEl>
                        <p:sldTgt/>
                      </p:tgtEl>
                    </p:cond>
                  </p:endCondLst>
                </p:cTn>
                <p:tgtEl>
                  <p:spTgt spid="2"/>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491441"/>
            <a:ext cx="9159203" cy="5720540"/>
          </a:xfrm>
          <a:prstGeom prst="rect">
            <a:avLst/>
          </a:prstGeom>
        </p:spPr>
        <p:txBody>
          <a:bodyPr wrap="square">
            <a:spAutoFit/>
          </a:bodyPr>
          <a:lstStyle/>
          <a:p>
            <a:pPr algn="ctr" rtl="1">
              <a:lnSpc>
                <a:spcPct val="150000"/>
              </a:lnSpc>
            </a:pPr>
            <a:r>
              <a:rPr lang="ar-LB" sz="5000" b="1" i="0" dirty="0">
                <a:solidFill>
                  <a:srgbClr val="273582"/>
                </a:solidFill>
                <a:effectLst/>
                <a:latin typeface="Tahoma" panose="020B0604030504040204" pitchFamily="34" charset="0"/>
              </a:rPr>
              <a:t>(مين هو ملك السما مين هو ملك الارض</a:t>
            </a:r>
          </a:p>
          <a:p>
            <a:pPr algn="ctr" rtl="1">
              <a:lnSpc>
                <a:spcPct val="150000"/>
              </a:lnSpc>
            </a:pPr>
            <a:r>
              <a:rPr lang="ar-LB" sz="5000" b="1" i="0" dirty="0">
                <a:solidFill>
                  <a:srgbClr val="273582"/>
                </a:solidFill>
                <a:effectLst/>
                <a:latin typeface="Tahoma" panose="020B0604030504040204" pitchFamily="34" charset="0"/>
              </a:rPr>
              <a:t> مين هو ملك العالم كله هو ملكي </a:t>
            </a:r>
          </a:p>
          <a:p>
            <a:pPr algn="ctr" rtl="1">
              <a:lnSpc>
                <a:spcPct val="150000"/>
              </a:lnSpc>
            </a:pPr>
            <a:r>
              <a:rPr lang="ar-LB" sz="5000" b="1" i="0" dirty="0">
                <a:solidFill>
                  <a:srgbClr val="273582"/>
                </a:solidFill>
                <a:effectLst/>
                <a:latin typeface="Tahoma" panose="020B0604030504040204" pitchFamily="34" charset="0"/>
              </a:rPr>
              <a:t>ي س و ع ..... يسوع</a:t>
            </a:r>
          </a:p>
          <a:p>
            <a:pPr algn="ctr" rtl="1">
              <a:lnSpc>
                <a:spcPct val="150000"/>
              </a:lnSpc>
            </a:pPr>
            <a:r>
              <a:rPr lang="ar-LB" sz="5000" b="1" i="0" dirty="0">
                <a:solidFill>
                  <a:srgbClr val="273582"/>
                </a:solidFill>
                <a:effectLst/>
                <a:latin typeface="Tahoma" panose="020B0604030504040204" pitchFamily="34" charset="0"/>
              </a:rPr>
              <a:t> هو ملك الملوك </a:t>
            </a:r>
          </a:p>
          <a:p>
            <a:pPr algn="ctr" rtl="1">
              <a:lnSpc>
                <a:spcPct val="150000"/>
              </a:lnSpc>
            </a:pPr>
            <a:r>
              <a:rPr lang="ar-LB" sz="5000" b="1" i="0" dirty="0">
                <a:solidFill>
                  <a:srgbClr val="273582"/>
                </a:solidFill>
                <a:effectLst/>
                <a:latin typeface="Tahoma" panose="020B0604030504040204" pitchFamily="34" charset="0"/>
              </a:rPr>
              <a:t>هو ملك العالم كله هو ملكي)٢</a:t>
            </a:r>
          </a:p>
        </p:txBody>
      </p:sp>
    </p:spTree>
    <p:extLst>
      <p:ext uri="{BB962C8B-B14F-4D97-AF65-F5344CB8AC3E}">
        <p14:creationId xmlns:p14="http://schemas.microsoft.com/office/powerpoint/2010/main" val="7926592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62602" y="371750"/>
            <a:ext cx="9159203" cy="5720540"/>
          </a:xfrm>
          <a:prstGeom prst="rect">
            <a:avLst/>
          </a:prstGeom>
        </p:spPr>
        <p:txBody>
          <a:bodyPr wrap="square">
            <a:spAutoFit/>
          </a:bodyPr>
          <a:lstStyle/>
          <a:p>
            <a:pPr algn="ctr" rtl="1">
              <a:lnSpc>
                <a:spcPct val="150000"/>
              </a:lnSpc>
            </a:pPr>
            <a:r>
              <a:rPr lang="ar-LB" sz="5000" b="1" i="0" dirty="0">
                <a:solidFill>
                  <a:srgbClr val="273582"/>
                </a:solidFill>
                <a:effectLst/>
                <a:latin typeface="Tahoma" panose="020B0604030504040204" pitchFamily="34" charset="0"/>
              </a:rPr>
              <a:t>(يسوع ملك السما يسوع ملك الارض</a:t>
            </a:r>
          </a:p>
          <a:p>
            <a:pPr algn="ctr" rtl="1">
              <a:lnSpc>
                <a:spcPct val="150000"/>
              </a:lnSpc>
            </a:pPr>
            <a:r>
              <a:rPr lang="ar-LB" sz="5000" b="1" i="0" dirty="0">
                <a:solidFill>
                  <a:srgbClr val="273582"/>
                </a:solidFill>
                <a:effectLst/>
                <a:latin typeface="Tahoma" panose="020B0604030504040204" pitchFamily="34" charset="0"/>
              </a:rPr>
              <a:t>  يسوع ملك العالم كله ويسوع ملكي </a:t>
            </a:r>
          </a:p>
          <a:p>
            <a:pPr algn="ctr" rtl="1">
              <a:lnSpc>
                <a:spcPct val="150000"/>
              </a:lnSpc>
            </a:pPr>
            <a:r>
              <a:rPr lang="ar-LB" sz="5000" b="1" i="0" dirty="0">
                <a:solidFill>
                  <a:srgbClr val="273582"/>
                </a:solidFill>
                <a:effectLst/>
                <a:latin typeface="Tahoma" panose="020B0604030504040204" pitchFamily="34" charset="0"/>
              </a:rPr>
              <a:t>ي س و ع ..... يسوع</a:t>
            </a:r>
          </a:p>
          <a:p>
            <a:pPr algn="ctr" rtl="1">
              <a:lnSpc>
                <a:spcPct val="150000"/>
              </a:lnSpc>
            </a:pPr>
            <a:r>
              <a:rPr lang="ar-LB" sz="5000" b="1" i="0" dirty="0">
                <a:solidFill>
                  <a:srgbClr val="273582"/>
                </a:solidFill>
                <a:effectLst/>
                <a:latin typeface="Tahoma" panose="020B0604030504040204" pitchFamily="34" charset="0"/>
              </a:rPr>
              <a:t> هو ملك الملوك </a:t>
            </a:r>
          </a:p>
          <a:p>
            <a:pPr algn="ctr" rtl="1">
              <a:lnSpc>
                <a:spcPct val="150000"/>
              </a:lnSpc>
            </a:pPr>
            <a:r>
              <a:rPr lang="ar-LB" sz="5000" b="1" i="0" dirty="0">
                <a:solidFill>
                  <a:srgbClr val="273582"/>
                </a:solidFill>
                <a:effectLst/>
                <a:latin typeface="Tahoma" panose="020B0604030504040204" pitchFamily="34" charset="0"/>
              </a:rPr>
              <a:t>يسوع ملك العالم كله ويسوع ملكي)٢</a:t>
            </a:r>
          </a:p>
        </p:txBody>
      </p:sp>
    </p:spTree>
    <p:extLst>
      <p:ext uri="{BB962C8B-B14F-4D97-AF65-F5344CB8AC3E}">
        <p14:creationId xmlns:p14="http://schemas.microsoft.com/office/powerpoint/2010/main" val="14031129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43B3A13-6C2B-C27F-05BE-D43FF9197F04}"/>
              </a:ext>
            </a:extLst>
          </p:cNvPr>
          <p:cNvPicPr>
            <a:picLocks noChangeAspect="1"/>
          </p:cNvPicPr>
          <p:nvPr/>
        </p:nvPicPr>
        <p:blipFill>
          <a:blip r:embed="rId3"/>
          <a:stretch>
            <a:fillRect/>
          </a:stretch>
        </p:blipFill>
        <p:spPr>
          <a:xfrm>
            <a:off x="9468340" y="-1"/>
            <a:ext cx="2723659" cy="2010059"/>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831142" y="289631"/>
            <a:ext cx="4815742" cy="1323439"/>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تحضير ال</a:t>
            </a:r>
            <a:r>
              <a:rPr lang="ar-LB" sz="8000" b="1" dirty="0">
                <a:ln/>
                <a:solidFill>
                  <a:srgbClr val="00B050"/>
                </a:solidFill>
                <a:latin typeface="Tahoma" panose="020B0604030504040204" pitchFamily="34" charset="0"/>
                <a:ea typeface="Tahoma" panose="020B0604030504040204" pitchFamily="34" charset="0"/>
              </a:rPr>
              <a:t>قصة</a:t>
            </a:r>
            <a:endParaRPr lang="en-US" sz="8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129669"/>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64277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926DF388-8FDA-4C2C-A839-349BB46AF7B7}"/>
              </a:ext>
            </a:extLst>
          </p:cNvPr>
          <p:cNvSpPr/>
          <p:nvPr/>
        </p:nvSpPr>
        <p:spPr>
          <a:xfrm>
            <a:off x="9196413" y="1779588"/>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13" name="Rectangle 12">
            <a:extLst>
              <a:ext uri="{FF2B5EF4-FFF2-40B4-BE49-F238E27FC236}">
                <a16:creationId xmlns:a16="http://schemas.microsoft.com/office/drawing/2014/main" id="{86107C08-71F7-4051-A90A-43CAB6CC527A}"/>
              </a:ext>
            </a:extLst>
          </p:cNvPr>
          <p:cNvSpPr/>
          <p:nvPr/>
        </p:nvSpPr>
        <p:spPr>
          <a:xfrm>
            <a:off x="9329916" y="1657516"/>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١</a:t>
            </a:r>
            <a:endParaRPr lang="en-US" sz="5400" b="1" dirty="0">
              <a:ln/>
              <a:solidFill>
                <a:schemeClr val="bg1"/>
              </a:solidFill>
              <a:latin typeface="Tahoma" panose="020B0604030504040204" pitchFamily="34" charset="0"/>
              <a:ea typeface="Tahoma" panose="020B0604030504040204" pitchFamily="34" charset="0"/>
            </a:endParaRPr>
          </a:p>
        </p:txBody>
      </p:sp>
      <p:sp>
        <p:nvSpPr>
          <p:cNvPr id="14" name="Oval 13">
            <a:extLst>
              <a:ext uri="{FF2B5EF4-FFF2-40B4-BE49-F238E27FC236}">
                <a16:creationId xmlns:a16="http://schemas.microsoft.com/office/drawing/2014/main" id="{1D2F26F7-6D2D-4662-A9B9-7DA3B28CA57C}"/>
              </a:ext>
            </a:extLst>
          </p:cNvPr>
          <p:cNvSpPr/>
          <p:nvPr/>
        </p:nvSpPr>
        <p:spPr>
          <a:xfrm>
            <a:off x="4097021" y="1804887"/>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15" name="Rectangle 14">
            <a:extLst>
              <a:ext uri="{FF2B5EF4-FFF2-40B4-BE49-F238E27FC236}">
                <a16:creationId xmlns:a16="http://schemas.microsoft.com/office/drawing/2014/main" id="{8081B1B3-1AB6-4F5E-8DEA-150D919D6533}"/>
              </a:ext>
            </a:extLst>
          </p:cNvPr>
          <p:cNvSpPr/>
          <p:nvPr/>
        </p:nvSpPr>
        <p:spPr>
          <a:xfrm>
            <a:off x="4230524" y="1682815"/>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٢</a:t>
            </a:r>
            <a:endParaRPr lang="en-US" sz="5400" b="1" dirty="0">
              <a:ln/>
              <a:solidFill>
                <a:schemeClr val="bg1"/>
              </a:solidFill>
              <a:latin typeface="Tahoma" panose="020B0604030504040204" pitchFamily="34" charset="0"/>
              <a:ea typeface="Tahoma" panose="020B0604030504040204" pitchFamily="34" charset="0"/>
            </a:endParaRPr>
          </a:p>
        </p:txBody>
      </p:sp>
      <p:sp>
        <p:nvSpPr>
          <p:cNvPr id="16" name="Oval 15">
            <a:extLst>
              <a:ext uri="{FF2B5EF4-FFF2-40B4-BE49-F238E27FC236}">
                <a16:creationId xmlns:a16="http://schemas.microsoft.com/office/drawing/2014/main" id="{40189C46-DF59-430C-8FCF-0053929C38B6}"/>
              </a:ext>
            </a:extLst>
          </p:cNvPr>
          <p:cNvSpPr/>
          <p:nvPr/>
        </p:nvSpPr>
        <p:spPr>
          <a:xfrm>
            <a:off x="9227365" y="4252264"/>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17" name="Rectangle 16">
            <a:extLst>
              <a:ext uri="{FF2B5EF4-FFF2-40B4-BE49-F238E27FC236}">
                <a16:creationId xmlns:a16="http://schemas.microsoft.com/office/drawing/2014/main" id="{A078F037-9D91-4D45-8564-A69353DFDCE8}"/>
              </a:ext>
            </a:extLst>
          </p:cNvPr>
          <p:cNvSpPr/>
          <p:nvPr/>
        </p:nvSpPr>
        <p:spPr>
          <a:xfrm>
            <a:off x="9360868" y="4130192"/>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٣</a:t>
            </a:r>
            <a:endParaRPr lang="en-US" sz="5400" b="1" dirty="0">
              <a:ln/>
              <a:solidFill>
                <a:schemeClr val="bg1"/>
              </a:solidFill>
              <a:latin typeface="Tahoma" panose="020B0604030504040204" pitchFamily="34" charset="0"/>
              <a:ea typeface="Tahoma" panose="020B0604030504040204" pitchFamily="34" charset="0"/>
            </a:endParaRPr>
          </a:p>
        </p:txBody>
      </p:sp>
      <p:sp>
        <p:nvSpPr>
          <p:cNvPr id="20" name="Oval 19">
            <a:extLst>
              <a:ext uri="{FF2B5EF4-FFF2-40B4-BE49-F238E27FC236}">
                <a16:creationId xmlns:a16="http://schemas.microsoft.com/office/drawing/2014/main" id="{FF43198D-2957-42F9-92C6-4D3F57097550}"/>
              </a:ext>
            </a:extLst>
          </p:cNvPr>
          <p:cNvSpPr/>
          <p:nvPr/>
        </p:nvSpPr>
        <p:spPr>
          <a:xfrm>
            <a:off x="4087899" y="4307398"/>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21" name="Rectangle 20">
            <a:extLst>
              <a:ext uri="{FF2B5EF4-FFF2-40B4-BE49-F238E27FC236}">
                <a16:creationId xmlns:a16="http://schemas.microsoft.com/office/drawing/2014/main" id="{C3968536-BFA7-4D04-B198-91869136A836}"/>
              </a:ext>
            </a:extLst>
          </p:cNvPr>
          <p:cNvSpPr/>
          <p:nvPr/>
        </p:nvSpPr>
        <p:spPr>
          <a:xfrm>
            <a:off x="4203984" y="4167908"/>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٤</a:t>
            </a:r>
            <a:endParaRPr lang="en-US" sz="5400" b="1" dirty="0">
              <a:ln/>
              <a:solidFill>
                <a:schemeClr val="bg1"/>
              </a:solidFill>
              <a:latin typeface="Tahoma" panose="020B0604030504040204" pitchFamily="34" charset="0"/>
              <a:ea typeface="Tahoma" panose="020B0604030504040204" pitchFamily="34" charset="0"/>
            </a:endParaRPr>
          </a:p>
        </p:txBody>
      </p:sp>
      <p:pic>
        <p:nvPicPr>
          <p:cNvPr id="3" name="Picture 2" descr="A picture containing linedrawing&#10;&#10;Description automatically generated">
            <a:extLst>
              <a:ext uri="{FF2B5EF4-FFF2-40B4-BE49-F238E27FC236}">
                <a16:creationId xmlns:a16="http://schemas.microsoft.com/office/drawing/2014/main" id="{6C434A55-C1DB-4BFD-B018-D472CE87501A}"/>
              </a:ext>
            </a:extLst>
          </p:cNvPr>
          <p:cNvPicPr>
            <a:picLocks noChangeAspect="1"/>
          </p:cNvPicPr>
          <p:nvPr/>
        </p:nvPicPr>
        <p:blipFill>
          <a:blip r:embed="rId4"/>
          <a:stretch>
            <a:fillRect/>
          </a:stretch>
        </p:blipFill>
        <p:spPr>
          <a:xfrm>
            <a:off x="5614226" y="1702069"/>
            <a:ext cx="3200518" cy="2216929"/>
          </a:xfrm>
          <a:prstGeom prst="rect">
            <a:avLst/>
          </a:prstGeom>
          <a:ln>
            <a:noFill/>
          </a:ln>
          <a:effectLst>
            <a:outerShdw blurRad="292100" dist="139700" dir="2700000" algn="tl" rotWithShape="0">
              <a:srgbClr val="333333">
                <a:alpha val="65000"/>
              </a:srgbClr>
            </a:outerShdw>
          </a:effectLst>
        </p:spPr>
      </p:pic>
      <p:pic>
        <p:nvPicPr>
          <p:cNvPr id="5" name="Picture 4" descr="A picture containing linedrawing&#10;&#10;Description automatically generated">
            <a:extLst>
              <a:ext uri="{FF2B5EF4-FFF2-40B4-BE49-F238E27FC236}">
                <a16:creationId xmlns:a16="http://schemas.microsoft.com/office/drawing/2014/main" id="{CE8850A9-C3B3-4932-A7E3-0424354B0C06}"/>
              </a:ext>
            </a:extLst>
          </p:cNvPr>
          <p:cNvPicPr>
            <a:picLocks noChangeAspect="1"/>
          </p:cNvPicPr>
          <p:nvPr/>
        </p:nvPicPr>
        <p:blipFill>
          <a:blip r:embed="rId5"/>
          <a:stretch>
            <a:fillRect/>
          </a:stretch>
        </p:blipFill>
        <p:spPr>
          <a:xfrm>
            <a:off x="733442" y="1702069"/>
            <a:ext cx="3126633" cy="2150823"/>
          </a:xfrm>
          <a:prstGeom prst="rect">
            <a:avLst/>
          </a:prstGeom>
          <a:ln>
            <a:noFill/>
          </a:ln>
          <a:effectLst>
            <a:outerShdw blurRad="292100" dist="139700" dir="2700000" algn="tl" rotWithShape="0">
              <a:srgbClr val="333333">
                <a:alpha val="65000"/>
              </a:srgbClr>
            </a:outerShdw>
          </a:effectLst>
        </p:spPr>
      </p:pic>
      <p:pic>
        <p:nvPicPr>
          <p:cNvPr id="7" name="Picture 6" descr="A picture containing text&#10;&#10;Description automatically generated">
            <a:extLst>
              <a:ext uri="{FF2B5EF4-FFF2-40B4-BE49-F238E27FC236}">
                <a16:creationId xmlns:a16="http://schemas.microsoft.com/office/drawing/2014/main" id="{D0FE36A7-112E-420F-9C83-B02A4092952A}"/>
              </a:ext>
            </a:extLst>
          </p:cNvPr>
          <p:cNvPicPr>
            <a:picLocks noChangeAspect="1"/>
          </p:cNvPicPr>
          <p:nvPr/>
        </p:nvPicPr>
        <p:blipFill>
          <a:blip r:embed="rId6"/>
          <a:stretch>
            <a:fillRect/>
          </a:stretch>
        </p:blipFill>
        <p:spPr>
          <a:xfrm>
            <a:off x="5614226" y="4539577"/>
            <a:ext cx="3096836" cy="1764114"/>
          </a:xfrm>
          <a:prstGeom prst="rect">
            <a:avLst/>
          </a:prstGeom>
          <a:ln>
            <a:noFill/>
          </a:ln>
          <a:effectLst>
            <a:outerShdw blurRad="292100" dist="139700" dir="2700000" algn="tl" rotWithShape="0">
              <a:srgbClr val="333333">
                <a:alpha val="65000"/>
              </a:srgbClr>
            </a:outerShdw>
          </a:effectLst>
        </p:spPr>
      </p:pic>
      <p:pic>
        <p:nvPicPr>
          <p:cNvPr id="9" name="Picture 8" descr="Diagram&#10;&#10;Description automatically generated">
            <a:extLst>
              <a:ext uri="{FF2B5EF4-FFF2-40B4-BE49-F238E27FC236}">
                <a16:creationId xmlns:a16="http://schemas.microsoft.com/office/drawing/2014/main" id="{0018FB46-CEF8-4566-8744-D03799055CD0}"/>
              </a:ext>
            </a:extLst>
          </p:cNvPr>
          <p:cNvPicPr>
            <a:picLocks noChangeAspect="1"/>
          </p:cNvPicPr>
          <p:nvPr/>
        </p:nvPicPr>
        <p:blipFill>
          <a:blip r:embed="rId7"/>
          <a:stretch>
            <a:fillRect/>
          </a:stretch>
        </p:blipFill>
        <p:spPr>
          <a:xfrm>
            <a:off x="827836" y="4368322"/>
            <a:ext cx="2956599" cy="189949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8640681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drawing&#10;&#10;Description automatically generated">
            <a:extLst>
              <a:ext uri="{FF2B5EF4-FFF2-40B4-BE49-F238E27FC236}">
                <a16:creationId xmlns:a16="http://schemas.microsoft.com/office/drawing/2014/main" id="{E4E62D62-1E63-1565-CE1B-17EB689E778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b="1360"/>
          <a:stretch/>
        </p:blipFill>
        <p:spPr>
          <a:xfrm flipH="1">
            <a:off x="3893781" y="2592125"/>
            <a:ext cx="3697085" cy="3995365"/>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560808" y="302150"/>
            <a:ext cx="4634602" cy="2462213"/>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القصة</a:t>
            </a:r>
          </a:p>
          <a:p>
            <a:r>
              <a:rPr lang="ar-LB" sz="6600" dirty="0">
                <a:solidFill>
                  <a:srgbClr val="7030A0"/>
                </a:solidFill>
              </a:rPr>
              <a:t>إيليا وأنبياء البعل</a:t>
            </a: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522279"/>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28114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1B36723B-5D9A-A027-E747-C0F98C1AFA69}"/>
              </a:ext>
            </a:extLst>
          </p:cNvPr>
          <p:cNvPicPr>
            <a:picLocks noChangeAspect="1"/>
          </p:cNvPicPr>
          <p:nvPr/>
        </p:nvPicPr>
        <p:blipFill>
          <a:blip r:embed="rId4"/>
          <a:stretch>
            <a:fillRect/>
          </a:stretch>
        </p:blipFill>
        <p:spPr>
          <a:xfrm>
            <a:off x="8511433" y="0"/>
            <a:ext cx="3680567" cy="2716258"/>
          </a:xfrm>
          <a:prstGeom prst="rect">
            <a:avLst/>
          </a:prstGeom>
        </p:spPr>
      </p:pic>
    </p:spTree>
    <p:extLst>
      <p:ext uri="{BB962C8B-B14F-4D97-AF65-F5344CB8AC3E}">
        <p14:creationId xmlns:p14="http://schemas.microsoft.com/office/powerpoint/2010/main" val="35343793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hart&#10;&#10;Description automatically generated">
            <a:extLst>
              <a:ext uri="{FF2B5EF4-FFF2-40B4-BE49-F238E27FC236}">
                <a16:creationId xmlns:a16="http://schemas.microsoft.com/office/drawing/2014/main" id="{161C2E9F-7483-4A4B-9804-0673F1EA595C}"/>
              </a:ext>
            </a:extLst>
          </p:cNvPr>
          <p:cNvPicPr>
            <a:picLocks noChangeAspect="1"/>
          </p:cNvPicPr>
          <p:nvPr/>
        </p:nvPicPr>
        <p:blipFill>
          <a:blip r:embed="rId3"/>
          <a:stretch>
            <a:fillRect/>
          </a:stretch>
        </p:blipFill>
        <p:spPr>
          <a:xfrm>
            <a:off x="0" y="1"/>
            <a:ext cx="12192000" cy="6858000"/>
          </a:xfrm>
          <a:prstGeom prst="rect">
            <a:avLst/>
          </a:prstGeom>
        </p:spPr>
      </p:pic>
    </p:spTree>
    <p:extLst>
      <p:ext uri="{BB962C8B-B14F-4D97-AF65-F5344CB8AC3E}">
        <p14:creationId xmlns:p14="http://schemas.microsoft.com/office/powerpoint/2010/main" val="42217051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standing in front of a crowd of people&#10;&#10;Description automatically generated with low confidence">
            <a:extLst>
              <a:ext uri="{FF2B5EF4-FFF2-40B4-BE49-F238E27FC236}">
                <a16:creationId xmlns:a16="http://schemas.microsoft.com/office/drawing/2014/main" id="{56C98C67-6FF6-4EAA-AA69-D8CE8433AF3F}"/>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0726164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diagram&#10;&#10;Description automatically generated">
            <a:extLst>
              <a:ext uri="{FF2B5EF4-FFF2-40B4-BE49-F238E27FC236}">
                <a16:creationId xmlns:a16="http://schemas.microsoft.com/office/drawing/2014/main" id="{E75A4D52-7648-47AA-AB63-FD2AA6714DC1}"/>
              </a:ext>
            </a:extLst>
          </p:cNvPr>
          <p:cNvPicPr>
            <a:picLocks noChangeAspect="1"/>
          </p:cNvPicPr>
          <p:nvPr/>
        </p:nvPicPr>
        <p:blipFill>
          <a:blip r:embed="rId3"/>
          <a:stretch>
            <a:fillRect/>
          </a:stretch>
        </p:blipFill>
        <p:spPr>
          <a:xfrm>
            <a:off x="0" y="0"/>
            <a:ext cx="12192000" cy="6858000"/>
          </a:xfrm>
          <a:prstGeom prst="rect">
            <a:avLst/>
          </a:prstGeom>
        </p:spPr>
      </p:pic>
      <p:pic>
        <p:nvPicPr>
          <p:cNvPr id="5" name="Picture 4" descr="A picture containing diagram&#10;&#10;Description automatically generated">
            <a:extLst>
              <a:ext uri="{FF2B5EF4-FFF2-40B4-BE49-F238E27FC236}">
                <a16:creationId xmlns:a16="http://schemas.microsoft.com/office/drawing/2014/main" id="{694C19F7-F7EC-439F-B264-2D57B5052035}"/>
              </a:ext>
            </a:extLst>
          </p:cNvPr>
          <p:cNvPicPr>
            <a:picLocks noChangeAspect="1"/>
          </p:cNvPicPr>
          <p:nvPr/>
        </p:nvPicPr>
        <p:blipFill>
          <a:blip r:embed="rId3"/>
          <a:stretch>
            <a:fillRect/>
          </a:stretch>
        </p:blipFill>
        <p:spPr>
          <a:xfrm>
            <a:off x="152400" y="152400"/>
            <a:ext cx="12192000" cy="6858000"/>
          </a:xfrm>
          <a:prstGeom prst="rect">
            <a:avLst/>
          </a:prstGeom>
        </p:spPr>
      </p:pic>
    </p:spTree>
    <p:extLst>
      <p:ext uri="{BB962C8B-B14F-4D97-AF65-F5344CB8AC3E}">
        <p14:creationId xmlns:p14="http://schemas.microsoft.com/office/powerpoint/2010/main" val="39110807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ap&#10;&#10;Description automatically generated with low confidence">
            <a:extLst>
              <a:ext uri="{FF2B5EF4-FFF2-40B4-BE49-F238E27FC236}">
                <a16:creationId xmlns:a16="http://schemas.microsoft.com/office/drawing/2014/main" id="{C058FC2F-26EA-45D5-867E-75E49E5CC825}"/>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1930390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toy&#10;&#10;Description automatically generated">
            <a:extLst>
              <a:ext uri="{FF2B5EF4-FFF2-40B4-BE49-F238E27FC236}">
                <a16:creationId xmlns:a16="http://schemas.microsoft.com/office/drawing/2014/main" id="{F64CF20F-06F3-CB4C-A5BE-BC9C79EE918B}"/>
              </a:ext>
            </a:extLst>
          </p:cNvPr>
          <p:cNvPicPr>
            <a:picLocks noChangeAspect="1"/>
          </p:cNvPicPr>
          <p:nvPr/>
        </p:nvPicPr>
        <p:blipFill>
          <a:blip r:embed="rId3"/>
          <a:stretch>
            <a:fillRect/>
          </a:stretch>
        </p:blipFill>
        <p:spPr>
          <a:xfrm>
            <a:off x="2359733" y="1508366"/>
            <a:ext cx="2996094" cy="4942599"/>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65906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397928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4179829" y="6551875"/>
            <a:ext cx="774712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386215" y="375522"/>
            <a:ext cx="6659309" cy="132343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وسيلة الإيضاح</a:t>
            </a:r>
          </a:p>
        </p:txBody>
      </p:sp>
      <p:pic>
        <p:nvPicPr>
          <p:cNvPr id="15" name="Picture 14">
            <a:extLst>
              <a:ext uri="{FF2B5EF4-FFF2-40B4-BE49-F238E27FC236}">
                <a16:creationId xmlns:a16="http://schemas.microsoft.com/office/drawing/2014/main" id="{34A5D45D-D949-4528-9DE5-02068C1DB11B}"/>
              </a:ext>
            </a:extLst>
          </p:cNvPr>
          <p:cNvPicPr>
            <a:picLocks noChangeAspect="1"/>
          </p:cNvPicPr>
          <p:nvPr/>
        </p:nvPicPr>
        <p:blipFill rotWithShape="1">
          <a:blip r:embed="rId4"/>
          <a:srcRect l="3628" t="1985" r="2890" b="8316"/>
          <a:stretch/>
        </p:blipFill>
        <p:spPr>
          <a:xfrm>
            <a:off x="4972183" y="3900765"/>
            <a:ext cx="4833602" cy="2454270"/>
          </a:xfrm>
          <a:prstGeom prst="rect">
            <a:avLst/>
          </a:prstGeom>
        </p:spPr>
      </p:pic>
      <p:pic>
        <p:nvPicPr>
          <p:cNvPr id="4" name="Picture 3">
            <a:extLst>
              <a:ext uri="{FF2B5EF4-FFF2-40B4-BE49-F238E27FC236}">
                <a16:creationId xmlns:a16="http://schemas.microsoft.com/office/drawing/2014/main" id="{1575B922-1D91-E2DC-16E3-2A9B8DB6F146}"/>
              </a:ext>
            </a:extLst>
          </p:cNvPr>
          <p:cNvPicPr>
            <a:picLocks noChangeAspect="1"/>
          </p:cNvPicPr>
          <p:nvPr/>
        </p:nvPicPr>
        <p:blipFill>
          <a:blip r:embed="rId5"/>
          <a:stretch>
            <a:fillRect/>
          </a:stretch>
        </p:blipFill>
        <p:spPr>
          <a:xfrm>
            <a:off x="8511433" y="0"/>
            <a:ext cx="3680567" cy="2716258"/>
          </a:xfrm>
          <a:prstGeom prst="rect">
            <a:avLst/>
          </a:prstGeom>
        </p:spPr>
      </p:pic>
    </p:spTree>
    <p:extLst>
      <p:ext uri="{BB962C8B-B14F-4D97-AF65-F5344CB8AC3E}">
        <p14:creationId xmlns:p14="http://schemas.microsoft.com/office/powerpoint/2010/main" val="391293217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picture containing text, clipart, silhouette, vector graphics&#10;&#10;Description automatically generated">
            <a:extLst>
              <a:ext uri="{FF2B5EF4-FFF2-40B4-BE49-F238E27FC236}">
                <a16:creationId xmlns:a16="http://schemas.microsoft.com/office/drawing/2014/main" id="{68EC33E7-C256-476E-9596-D3C5FA2C2B46}"/>
              </a:ext>
            </a:extLst>
          </p:cNvPr>
          <p:cNvPicPr>
            <a:picLocks noChangeAspect="1"/>
          </p:cNvPicPr>
          <p:nvPr/>
        </p:nvPicPr>
        <p:blipFill>
          <a:blip r:embed="rId3"/>
          <a:stretch>
            <a:fillRect/>
          </a:stretch>
        </p:blipFill>
        <p:spPr>
          <a:xfrm>
            <a:off x="2125812" y="1633539"/>
            <a:ext cx="3509826" cy="4306534"/>
          </a:xfrm>
          <a:prstGeom prst="rect">
            <a:avLst/>
          </a:prstGeom>
        </p:spPr>
      </p:pic>
      <p:pic>
        <p:nvPicPr>
          <p:cNvPr id="5" name="Picture 4" descr="A picture containing drawing&#10;&#10;Description automatically generated">
            <a:extLst>
              <a:ext uri="{FF2B5EF4-FFF2-40B4-BE49-F238E27FC236}">
                <a16:creationId xmlns:a16="http://schemas.microsoft.com/office/drawing/2014/main" id="{3F21B3B8-C358-3F42-B840-EB1E039E1D0F}"/>
              </a:ext>
            </a:extLst>
          </p:cNvPr>
          <p:cNvPicPr>
            <a:picLocks noChangeAspect="1"/>
          </p:cNvPicPr>
          <p:nvPr/>
        </p:nvPicPr>
        <p:blipFill>
          <a:blip r:embed="rId4"/>
          <a:stretch>
            <a:fillRect/>
          </a:stretch>
        </p:blipFill>
        <p:spPr>
          <a:xfrm>
            <a:off x="5649199" y="727247"/>
            <a:ext cx="2828636" cy="551872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565300" y="435037"/>
            <a:ext cx="2630849" cy="1323439"/>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الصلاة </a:t>
            </a: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480633"/>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51362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ABCBB07B-67D6-48E0-907D-FA333C2EB06E}"/>
              </a:ext>
            </a:extLst>
          </p:cNvPr>
          <p:cNvSpPr txBox="1"/>
          <p:nvPr/>
        </p:nvSpPr>
        <p:spPr>
          <a:xfrm>
            <a:off x="3262458" y="3339410"/>
            <a:ext cx="2169280" cy="523220"/>
          </a:xfrm>
          <a:prstGeom prst="rect">
            <a:avLst/>
          </a:prstGeom>
          <a:noFill/>
        </p:spPr>
        <p:txBody>
          <a:bodyPr wrap="square">
            <a:spAutoFit/>
          </a:bodyPr>
          <a:lstStyle/>
          <a:p>
            <a:pPr algn="ctr"/>
            <a:r>
              <a:rPr lang="ar-LB" sz="2800" b="0" i="0" dirty="0">
                <a:solidFill>
                  <a:srgbClr val="7030A0"/>
                </a:solidFill>
                <a:effectLst/>
                <a:latin typeface="Tahoma" panose="020B0604030504040204" pitchFamily="34" charset="0"/>
              </a:rPr>
              <a:t>إعتراف بالخطايا </a:t>
            </a:r>
            <a:endParaRPr lang="en-US" sz="2800" dirty="0">
              <a:solidFill>
                <a:srgbClr val="7030A0"/>
              </a:solidFill>
            </a:endParaRPr>
          </a:p>
        </p:txBody>
      </p:sp>
      <p:sp>
        <p:nvSpPr>
          <p:cNvPr id="15" name="TextBox 14">
            <a:extLst>
              <a:ext uri="{FF2B5EF4-FFF2-40B4-BE49-F238E27FC236}">
                <a16:creationId xmlns:a16="http://schemas.microsoft.com/office/drawing/2014/main" id="{79A88F48-CB83-4F32-9134-53FF2CF87168}"/>
              </a:ext>
            </a:extLst>
          </p:cNvPr>
          <p:cNvSpPr txBox="1"/>
          <p:nvPr/>
        </p:nvSpPr>
        <p:spPr>
          <a:xfrm>
            <a:off x="3411846" y="2370278"/>
            <a:ext cx="2019892" cy="584775"/>
          </a:xfrm>
          <a:prstGeom prst="rect">
            <a:avLst/>
          </a:prstGeom>
          <a:noFill/>
        </p:spPr>
        <p:txBody>
          <a:bodyPr wrap="square">
            <a:spAutoFit/>
          </a:bodyPr>
          <a:lstStyle/>
          <a:p>
            <a:pPr algn="ctr"/>
            <a:r>
              <a:rPr lang="ar-LB" sz="3200" dirty="0">
                <a:solidFill>
                  <a:srgbClr val="7030A0"/>
                </a:solidFill>
              </a:rPr>
              <a:t>الشكرلله</a:t>
            </a:r>
            <a:endParaRPr lang="en-US" sz="3200" dirty="0">
              <a:solidFill>
                <a:srgbClr val="7030A0"/>
              </a:solidFill>
            </a:endParaRPr>
          </a:p>
        </p:txBody>
      </p:sp>
      <p:sp>
        <p:nvSpPr>
          <p:cNvPr id="17" name="TextBox 16">
            <a:extLst>
              <a:ext uri="{FF2B5EF4-FFF2-40B4-BE49-F238E27FC236}">
                <a16:creationId xmlns:a16="http://schemas.microsoft.com/office/drawing/2014/main" id="{08E9C207-26CF-46C8-847F-D526312B12C6}"/>
              </a:ext>
            </a:extLst>
          </p:cNvPr>
          <p:cNvSpPr txBox="1"/>
          <p:nvPr/>
        </p:nvSpPr>
        <p:spPr>
          <a:xfrm>
            <a:off x="3122062" y="4354314"/>
            <a:ext cx="2169280" cy="523220"/>
          </a:xfrm>
          <a:prstGeom prst="rect">
            <a:avLst/>
          </a:prstGeom>
          <a:noFill/>
        </p:spPr>
        <p:txBody>
          <a:bodyPr wrap="square">
            <a:spAutoFit/>
          </a:bodyPr>
          <a:lstStyle/>
          <a:p>
            <a:pPr algn="r"/>
            <a:r>
              <a:rPr lang="ar-LB" sz="2800" b="0" i="0" dirty="0">
                <a:solidFill>
                  <a:srgbClr val="7030A0"/>
                </a:solidFill>
                <a:effectLst/>
                <a:latin typeface="Tahoma" panose="020B0604030504040204" pitchFamily="34" charset="0"/>
              </a:rPr>
              <a:t>صلاة للأخرين </a:t>
            </a:r>
            <a:endParaRPr lang="en-US" sz="2800" dirty="0">
              <a:solidFill>
                <a:srgbClr val="7030A0"/>
              </a:solidFill>
            </a:endParaRPr>
          </a:p>
        </p:txBody>
      </p:sp>
      <p:pic>
        <p:nvPicPr>
          <p:cNvPr id="2" name="Picture 1">
            <a:extLst>
              <a:ext uri="{FF2B5EF4-FFF2-40B4-BE49-F238E27FC236}">
                <a16:creationId xmlns:a16="http://schemas.microsoft.com/office/drawing/2014/main" id="{1118829D-4E0C-B0B8-9668-4924E5D6195D}"/>
              </a:ext>
            </a:extLst>
          </p:cNvPr>
          <p:cNvPicPr>
            <a:picLocks noChangeAspect="1"/>
          </p:cNvPicPr>
          <p:nvPr/>
        </p:nvPicPr>
        <p:blipFill>
          <a:blip r:embed="rId5"/>
          <a:stretch>
            <a:fillRect/>
          </a:stretch>
        </p:blipFill>
        <p:spPr>
          <a:xfrm>
            <a:off x="8511433" y="0"/>
            <a:ext cx="3680567" cy="2716258"/>
          </a:xfrm>
          <a:prstGeom prst="rect">
            <a:avLst/>
          </a:prstGeom>
        </p:spPr>
      </p:pic>
    </p:spTree>
    <p:extLst>
      <p:ext uri="{BB962C8B-B14F-4D97-AF65-F5344CB8AC3E}">
        <p14:creationId xmlns:p14="http://schemas.microsoft.com/office/powerpoint/2010/main" val="219910654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68722" y="302150"/>
            <a:ext cx="7952"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21605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descr="A picture containing drawing&#10;&#10;Description automatically generated">
            <a:extLst>
              <a:ext uri="{FF2B5EF4-FFF2-40B4-BE49-F238E27FC236}">
                <a16:creationId xmlns:a16="http://schemas.microsoft.com/office/drawing/2014/main" id="{DD28457C-74E1-F148-AFC5-263CF750827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72521" y="4096583"/>
            <a:ext cx="2532234" cy="2242985"/>
          </a:xfrm>
          <a:prstGeom prst="rect">
            <a:avLst/>
          </a:prstGeom>
        </p:spPr>
      </p:pic>
      <p:sp>
        <p:nvSpPr>
          <p:cNvPr id="12" name="Rectangle 11">
            <a:extLst>
              <a:ext uri="{FF2B5EF4-FFF2-40B4-BE49-F238E27FC236}">
                <a16:creationId xmlns:a16="http://schemas.microsoft.com/office/drawing/2014/main" id="{E14E930B-66EB-8941-B349-73B1AB9EE33A}"/>
              </a:ext>
            </a:extLst>
          </p:cNvPr>
          <p:cNvSpPr/>
          <p:nvPr/>
        </p:nvSpPr>
        <p:spPr>
          <a:xfrm>
            <a:off x="1369141" y="1611350"/>
            <a:ext cx="9453718" cy="3970318"/>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الآية</a:t>
            </a:r>
          </a:p>
          <a:p>
            <a:pPr algn="ctr"/>
            <a:r>
              <a:rPr lang="ar-LB" sz="5400" b="1" i="0" dirty="0">
                <a:solidFill>
                  <a:srgbClr val="7030A0"/>
                </a:solidFill>
                <a:effectLst/>
                <a:latin typeface="Helvetica Neue"/>
              </a:rPr>
              <a:t>خَبَأْتُ كَلاَمَكَ فِي قَلْبِي لِكَيْلاَ أُخْطِئَ إِلَيْكَ.</a:t>
            </a:r>
            <a:endParaRPr lang="en-US" sz="5400" b="1" i="0" dirty="0">
              <a:solidFill>
                <a:srgbClr val="7030A0"/>
              </a:solidFill>
              <a:effectLst/>
              <a:latin typeface="Helvetica Neue"/>
            </a:endParaRPr>
          </a:p>
          <a:p>
            <a:pPr algn="ctr"/>
            <a:endParaRPr lang="en-US" sz="5400" b="1" i="0" dirty="0">
              <a:solidFill>
                <a:srgbClr val="7030A0"/>
              </a:solidFill>
              <a:effectLst/>
              <a:latin typeface="Helvetica Neue"/>
            </a:endParaRPr>
          </a:p>
          <a:p>
            <a:pPr algn="ctr"/>
            <a:r>
              <a:rPr lang="ar-LB" sz="4800" b="0" i="0" dirty="0">
                <a:solidFill>
                  <a:srgbClr val="7030A0"/>
                </a:solidFill>
                <a:effectLst/>
                <a:latin typeface="Tahoma" panose="020B0604030504040204" pitchFamily="34" charset="0"/>
              </a:rPr>
              <a:t>مزمور ١١٩ : ١١</a:t>
            </a:r>
            <a:endParaRPr lang="en-US" sz="4800" b="1" dirty="0">
              <a:ln/>
              <a:solidFill>
                <a:srgbClr val="7030A0"/>
              </a:solidFill>
              <a:latin typeface="Tahoma" panose="020B0604030504040204" pitchFamily="34" charset="0"/>
              <a:ea typeface="Tahoma" panose="020B0604030504040204" pitchFamily="34" charset="0"/>
            </a:endParaRPr>
          </a:p>
        </p:txBody>
      </p:sp>
      <p:pic>
        <p:nvPicPr>
          <p:cNvPr id="2" name="Picture 1">
            <a:extLst>
              <a:ext uri="{FF2B5EF4-FFF2-40B4-BE49-F238E27FC236}">
                <a16:creationId xmlns:a16="http://schemas.microsoft.com/office/drawing/2014/main" id="{60E8115A-206F-8F70-3F39-412F3D3D89F0}"/>
              </a:ext>
            </a:extLst>
          </p:cNvPr>
          <p:cNvPicPr>
            <a:picLocks noChangeAspect="1"/>
          </p:cNvPicPr>
          <p:nvPr/>
        </p:nvPicPr>
        <p:blipFill>
          <a:blip r:embed="rId4"/>
          <a:stretch>
            <a:fillRect/>
          </a:stretch>
        </p:blipFill>
        <p:spPr>
          <a:xfrm>
            <a:off x="8511433" y="0"/>
            <a:ext cx="3680567" cy="2716258"/>
          </a:xfrm>
          <a:prstGeom prst="rect">
            <a:avLst/>
          </a:prstGeom>
        </p:spPr>
      </p:pic>
    </p:spTree>
    <p:extLst>
      <p:ext uri="{BB962C8B-B14F-4D97-AF65-F5344CB8AC3E}">
        <p14:creationId xmlns:p14="http://schemas.microsoft.com/office/powerpoint/2010/main" val="18126394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5CC7B2C-531F-DC48-8524-22C93889C0C7}"/>
              </a:ext>
            </a:extLst>
          </p:cNvPr>
          <p:cNvPicPr>
            <a:picLocks noChangeAspect="1"/>
          </p:cNvPicPr>
          <p:nvPr/>
        </p:nvPicPr>
        <p:blipFill>
          <a:blip r:embed="rId3"/>
          <a:stretch>
            <a:fillRect/>
          </a:stretch>
        </p:blipFill>
        <p:spPr>
          <a:xfrm>
            <a:off x="1061729" y="1102794"/>
            <a:ext cx="8171503" cy="5774400"/>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1779101" y="620939"/>
            <a:ext cx="6659309"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لعبة لحفظ الآية</a:t>
            </a:r>
          </a:p>
        </p:txBody>
      </p:sp>
      <p:pic>
        <p:nvPicPr>
          <p:cNvPr id="2" name="Picture 1">
            <a:extLst>
              <a:ext uri="{FF2B5EF4-FFF2-40B4-BE49-F238E27FC236}">
                <a16:creationId xmlns:a16="http://schemas.microsoft.com/office/drawing/2014/main" id="{7130ED89-CAB4-82DF-E0AE-12048746204C}"/>
              </a:ext>
            </a:extLst>
          </p:cNvPr>
          <p:cNvPicPr>
            <a:picLocks noChangeAspect="1"/>
          </p:cNvPicPr>
          <p:nvPr/>
        </p:nvPicPr>
        <p:blipFill>
          <a:blip r:embed="rId4"/>
          <a:stretch>
            <a:fillRect/>
          </a:stretch>
        </p:blipFill>
        <p:spPr>
          <a:xfrm>
            <a:off x="8511433" y="0"/>
            <a:ext cx="3680567" cy="2716258"/>
          </a:xfrm>
          <a:prstGeom prst="rect">
            <a:avLst/>
          </a:prstGeom>
        </p:spPr>
      </p:pic>
    </p:spTree>
    <p:extLst>
      <p:ext uri="{BB962C8B-B14F-4D97-AF65-F5344CB8AC3E}">
        <p14:creationId xmlns:p14="http://schemas.microsoft.com/office/powerpoint/2010/main" val="6911696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B873C3C-7F22-7831-7049-7625093BC888}"/>
              </a:ext>
            </a:extLst>
          </p:cNvPr>
          <p:cNvSpPr/>
          <p:nvPr/>
        </p:nvSpPr>
        <p:spPr>
          <a:xfrm>
            <a:off x="2164975" y="2520070"/>
            <a:ext cx="3209533"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نراكم قريباً</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5EA2596C-43AE-9CFF-D6CF-E989C371F179}"/>
              </a:ext>
            </a:extLst>
          </p:cNvPr>
          <p:cNvSpPr/>
          <p:nvPr/>
        </p:nvSpPr>
        <p:spPr>
          <a:xfrm>
            <a:off x="1283536" y="3844612"/>
            <a:ext cx="4604146"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إلى اللقاء</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093860A9-F870-CF42-C0E6-AE487321E1DC}"/>
              </a:ext>
            </a:extLst>
          </p:cNvPr>
          <p:cNvCxnSpPr/>
          <p:nvPr/>
        </p:nvCxnSpPr>
        <p:spPr>
          <a:xfrm flipH="1">
            <a:off x="3389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28351619-A5C5-6821-774D-D774869F0A9F}"/>
              </a:ext>
            </a:extLst>
          </p:cNvPr>
          <p:cNvCxnSpPr>
            <a:cxnSpLocks/>
          </p:cNvCxnSpPr>
          <p:nvPr/>
        </p:nvCxnSpPr>
        <p:spPr>
          <a:xfrm flipH="1">
            <a:off x="338924" y="302150"/>
            <a:ext cx="7952" cy="213996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66304078-84A5-1174-6D4C-9D6DC45F1948}"/>
              </a:ext>
            </a:extLst>
          </p:cNvPr>
          <p:cNvCxnSpPr>
            <a:cxnSpLocks/>
          </p:cNvCxnSpPr>
          <p:nvPr/>
        </p:nvCxnSpPr>
        <p:spPr>
          <a:xfrm>
            <a:off x="3429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A4EED3A1-DDDF-6088-E33B-DA042E3F491C}"/>
              </a:ext>
            </a:extLst>
          </p:cNvPr>
          <p:cNvCxnSpPr>
            <a:cxnSpLocks/>
          </p:cNvCxnSpPr>
          <p:nvPr/>
        </p:nvCxnSpPr>
        <p:spPr>
          <a:xfrm flipH="1" flipV="1">
            <a:off x="338926" y="6551875"/>
            <a:ext cx="5088930" cy="1590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710EEB52-07FE-BF88-F8D3-A149C1F0C65C}"/>
              </a:ext>
            </a:extLst>
          </p:cNvPr>
          <p:cNvCxnSpPr>
            <a:cxnSpLocks/>
          </p:cNvCxnSpPr>
          <p:nvPr/>
        </p:nvCxnSpPr>
        <p:spPr>
          <a:xfrm flipH="1">
            <a:off x="5180511" y="6567777"/>
            <a:ext cx="6616243"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87140F1-8717-A242-A6C4-2F5D79F2CA62}"/>
              </a:ext>
            </a:extLst>
          </p:cNvPr>
          <p:cNvCxnSpPr>
            <a:cxnSpLocks/>
          </p:cNvCxnSpPr>
          <p:nvPr/>
        </p:nvCxnSpPr>
        <p:spPr>
          <a:xfrm>
            <a:off x="117967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B5711ED0-6FE5-4997-0705-D8EE487699C8}"/>
              </a:ext>
            </a:extLst>
          </p:cNvPr>
          <p:cNvPicPr>
            <a:picLocks noChangeAspect="1"/>
          </p:cNvPicPr>
          <p:nvPr/>
        </p:nvPicPr>
        <p:blipFill rotWithShape="1">
          <a:blip r:embed="rId2"/>
          <a:srcRect l="20364" t="27388" r="24280" b="30630"/>
          <a:stretch/>
        </p:blipFill>
        <p:spPr>
          <a:xfrm>
            <a:off x="6401122" y="356313"/>
            <a:ext cx="5395632" cy="2893500"/>
          </a:xfrm>
          <a:prstGeom prst="rect">
            <a:avLst/>
          </a:prstGeom>
        </p:spPr>
      </p:pic>
    </p:spTree>
    <p:extLst>
      <p:ext uri="{BB962C8B-B14F-4D97-AF65-F5344CB8AC3E}">
        <p14:creationId xmlns:p14="http://schemas.microsoft.com/office/powerpoint/2010/main" val="23793419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781783"/>
            <a:ext cx="5805370" cy="3785652"/>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SA" sz="8000" dirty="0">
                <a:ln/>
                <a:solidFill>
                  <a:srgbClr val="7030A0"/>
                </a:solidFill>
                <a:latin typeface="Tahoma" panose="020B0604030504040204" pitchFamily="34" charset="0"/>
                <a:ea typeface="Tahoma" panose="020B0604030504040204" pitchFamily="34" charset="0"/>
              </a:rPr>
              <a:t>كلمة الله</a:t>
            </a:r>
          </a:p>
          <a:p>
            <a:pPr algn="ctr"/>
            <a:r>
              <a:rPr lang="ar-SA" sz="8000" dirty="0">
                <a:ln/>
                <a:solidFill>
                  <a:srgbClr val="7030A0"/>
                </a:solidFill>
                <a:latin typeface="Tahoma" panose="020B0604030504040204" pitchFamily="34" charset="0"/>
                <a:ea typeface="Tahoma" panose="020B0604030504040204" pitchFamily="34" charset="0"/>
              </a:rPr>
              <a:t> </a:t>
            </a:r>
            <a:r>
              <a:rPr lang="ar-SA" sz="8000" dirty="0" err="1">
                <a:ln/>
                <a:solidFill>
                  <a:srgbClr val="7030A0"/>
                </a:solidFill>
                <a:latin typeface="Tahoma" panose="020B0604030504040204" pitchFamily="34" charset="0"/>
                <a:ea typeface="Tahoma" panose="020B0604030504040204" pitchFamily="34" charset="0"/>
              </a:rPr>
              <a:t>بتعلمني</a:t>
            </a:r>
            <a:endParaRPr lang="en-US" sz="8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2" name="كلمة الله بتعلمني">
            <a:hlinkClick r:id="" action="ppaction://media"/>
            <a:extLst>
              <a:ext uri="{FF2B5EF4-FFF2-40B4-BE49-F238E27FC236}">
                <a16:creationId xmlns:a16="http://schemas.microsoft.com/office/drawing/2014/main" id="{D80E7FF4-5EF9-43EC-A0DE-4CE2684E857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33537" y="637677"/>
            <a:ext cx="609600" cy="609600"/>
          </a:xfrm>
          <a:prstGeom prst="rect">
            <a:avLst/>
          </a:prstGeom>
        </p:spPr>
      </p:pic>
    </p:spTree>
    <p:extLst>
      <p:ext uri="{BB962C8B-B14F-4D97-AF65-F5344CB8AC3E}">
        <p14:creationId xmlns:p14="http://schemas.microsoft.com/office/powerpoint/2010/main" val="38376662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10">
                <p:cTn id="7" fill="hold" display="0">
                  <p:stCondLst>
                    <p:cond delay="indefinite"/>
                  </p:stCondLst>
                  <p:endCondLst>
                    <p:cond evt="onStopAudio" delay="0">
                      <p:tgtEl>
                        <p:sldTgt/>
                      </p:tgtEl>
                    </p:cond>
                  </p:endCondLst>
                </p:cTn>
                <p:tgtEl>
                  <p:spTgt spid="1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69128" y="496703"/>
            <a:ext cx="11152251" cy="5495415"/>
          </a:xfrm>
          <a:prstGeom prst="rect">
            <a:avLst/>
          </a:prstGeom>
        </p:spPr>
        <p:txBody>
          <a:bodyPr wrap="square">
            <a:spAutoFit/>
          </a:bodyPr>
          <a:lstStyle/>
          <a:p>
            <a:pPr algn="ctr" rtl="1">
              <a:lnSpc>
                <a:spcPct val="150000"/>
              </a:lnSpc>
            </a:pPr>
            <a:r>
              <a:rPr lang="ar-LB" sz="4800" b="1" dirty="0">
                <a:solidFill>
                  <a:srgbClr val="273582"/>
                </a:solidFill>
                <a:latin typeface="Tahoma" panose="020B0604030504040204" pitchFamily="34" charset="0"/>
              </a:rPr>
              <a:t>كلمة الله بتعلمني </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الله حدي وين ما بكون</a:t>
            </a:r>
          </a:p>
          <a:p>
            <a:pPr algn="ctr" rtl="1">
              <a:lnSpc>
                <a:spcPct val="150000"/>
              </a:lnSpc>
            </a:pPr>
            <a:r>
              <a:rPr lang="ar-LB" sz="4800" b="1" dirty="0">
                <a:solidFill>
                  <a:srgbClr val="273582"/>
                </a:solidFill>
                <a:latin typeface="Tahoma" panose="020B0604030504040204" pitchFamily="34" charset="0"/>
              </a:rPr>
              <a:t>يسمع صوتي لما بصلي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رح مطيع كلمتو لما يقلي</a:t>
            </a:r>
          </a:p>
          <a:p>
            <a:pPr algn="ctr">
              <a:lnSpc>
                <a:spcPct val="150000"/>
              </a:lnSpc>
            </a:pPr>
            <a:r>
              <a:rPr lang="ar-LB" sz="4800" b="1" dirty="0">
                <a:solidFill>
                  <a:srgbClr val="273582"/>
                </a:solidFill>
                <a:latin typeface="Tahoma" panose="020B0604030504040204" pitchFamily="34" charset="0"/>
              </a:rPr>
              <a:t>أنا جنبك يا ابني على طول</a:t>
            </a:r>
          </a:p>
        </p:txBody>
      </p:sp>
    </p:spTree>
    <p:extLst>
      <p:ext uri="{BB962C8B-B14F-4D97-AF65-F5344CB8AC3E}">
        <p14:creationId xmlns:p14="http://schemas.microsoft.com/office/powerpoint/2010/main" val="24897422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74706" y="513555"/>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بحبك ربي يسوع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رح غني بصوت مسموع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قالولي إني فاشل</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بتذكر وعدك يا يسوع</a:t>
            </a:r>
          </a:p>
        </p:txBody>
      </p:sp>
    </p:spTree>
    <p:extLst>
      <p:ext uri="{BB962C8B-B14F-4D97-AF65-F5344CB8AC3E}">
        <p14:creationId xmlns:p14="http://schemas.microsoft.com/office/powerpoint/2010/main" val="29471624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3965" y="533011"/>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حدك انت وزعلان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أنا بسمعك وانت وفشلان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مرّة حسيت بخوف</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صلّي وقول إنك تعبان</a:t>
            </a:r>
          </a:p>
        </p:txBody>
      </p:sp>
    </p:spTree>
    <p:extLst>
      <p:ext uri="{BB962C8B-B14F-4D97-AF65-F5344CB8AC3E}">
        <p14:creationId xmlns:p14="http://schemas.microsoft.com/office/powerpoint/2010/main" val="34748060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53225" y="455782"/>
            <a:ext cx="11152251" cy="5495415"/>
          </a:xfrm>
          <a:prstGeom prst="rect">
            <a:avLst/>
          </a:prstGeom>
        </p:spPr>
        <p:txBody>
          <a:bodyPr wrap="square">
            <a:spAutoFit/>
          </a:bodyPr>
          <a:lstStyle/>
          <a:p>
            <a:pPr algn="ctr" rtl="1">
              <a:lnSpc>
                <a:spcPct val="150000"/>
              </a:lnSpc>
            </a:pPr>
            <a:r>
              <a:rPr lang="ar-LB" sz="4800" b="1" dirty="0">
                <a:solidFill>
                  <a:srgbClr val="273582"/>
                </a:solidFill>
                <a:latin typeface="Tahoma" panose="020B0604030504040204" pitchFamily="34" charset="0"/>
              </a:rPr>
              <a:t>الله هو اللي خلقني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ابيهتم فيّ علي طول</a:t>
            </a:r>
          </a:p>
          <a:p>
            <a:pPr algn="ctr" rtl="1">
              <a:lnSpc>
                <a:spcPct val="150000"/>
              </a:lnSpc>
            </a:pPr>
            <a:r>
              <a:rPr lang="ar-LB" sz="4800" b="1" dirty="0">
                <a:solidFill>
                  <a:srgbClr val="273582"/>
                </a:solidFill>
                <a:latin typeface="Tahoma" panose="020B0604030504040204" pitchFamily="34" charset="0"/>
              </a:rPr>
              <a:t>كلمة الله بتعلمني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بتفهمني وبتذكرني</a:t>
            </a:r>
          </a:p>
          <a:p>
            <a:pPr algn="ctr">
              <a:lnSpc>
                <a:spcPct val="150000"/>
              </a:lnSpc>
            </a:pPr>
            <a:r>
              <a:rPr lang="ar-LB" sz="4800" b="1" dirty="0">
                <a:solidFill>
                  <a:srgbClr val="273582"/>
                </a:solidFill>
                <a:latin typeface="Tahoma" panose="020B0604030504040204" pitchFamily="34" charset="0"/>
              </a:rPr>
              <a:t>الله بيحبني كيف ما بكون</a:t>
            </a:r>
          </a:p>
        </p:txBody>
      </p:sp>
    </p:spTree>
    <p:extLst>
      <p:ext uri="{BB962C8B-B14F-4D97-AF65-F5344CB8AC3E}">
        <p14:creationId xmlns:p14="http://schemas.microsoft.com/office/powerpoint/2010/main" val="1040037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74706" y="513555"/>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بحبك ربي يسوع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رح غني بصوت مسموع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قالولي إني فاشل</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بتذكر وعدك يا يسوع</a:t>
            </a:r>
          </a:p>
        </p:txBody>
      </p:sp>
    </p:spTree>
    <p:extLst>
      <p:ext uri="{BB962C8B-B14F-4D97-AF65-F5344CB8AC3E}">
        <p14:creationId xmlns:p14="http://schemas.microsoft.com/office/powerpoint/2010/main" val="40360238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1259</TotalTime>
  <Words>2030</Words>
  <Application>Microsoft Macintosh PowerPoint</Application>
  <PresentationFormat>Widescreen</PresentationFormat>
  <Paragraphs>229</Paragraphs>
  <Slides>32</Slides>
  <Notes>15</Notes>
  <HiddenSlides>0</HiddenSlides>
  <MMClips>3</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32</vt:i4>
      </vt:variant>
    </vt:vector>
  </HeadingPairs>
  <TitlesOfParts>
    <vt:vector size="38" baseType="lpstr">
      <vt:lpstr>Arial</vt:lpstr>
      <vt:lpstr>Calibri</vt:lpstr>
      <vt:lpstr>Calibri Light</vt:lpstr>
      <vt:lpstr>Helvetica Neue</vt:lpstr>
      <vt:lpstr>Tahoma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365 Pro Plus</dc:creator>
  <cp:lastModifiedBy>New Heights</cp:lastModifiedBy>
  <cp:revision>173</cp:revision>
  <dcterms:created xsi:type="dcterms:W3CDTF">2020-02-20T11:27:55Z</dcterms:created>
  <dcterms:modified xsi:type="dcterms:W3CDTF">2022-07-15T09:43:16Z</dcterms:modified>
</cp:coreProperties>
</file>